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420" r:id="rId3"/>
    <p:sldId id="347" r:id="rId4"/>
    <p:sldId id="349" r:id="rId5"/>
    <p:sldId id="422" r:id="rId6"/>
    <p:sldId id="423" r:id="rId7"/>
    <p:sldId id="421" r:id="rId8"/>
    <p:sldId id="377" r:id="rId9"/>
    <p:sldId id="408" r:id="rId10"/>
    <p:sldId id="409" r:id="rId11"/>
    <p:sldId id="406" r:id="rId12"/>
    <p:sldId id="419" r:id="rId13"/>
    <p:sldId id="348" r:id="rId14"/>
    <p:sldId id="418" r:id="rId15"/>
    <p:sldId id="370" r:id="rId16"/>
    <p:sldId id="371" r:id="rId17"/>
    <p:sldId id="372" r:id="rId18"/>
    <p:sldId id="373" r:id="rId19"/>
    <p:sldId id="417" r:id="rId20"/>
    <p:sldId id="403" r:id="rId21"/>
    <p:sldId id="400" r:id="rId22"/>
    <p:sldId id="402" r:id="rId23"/>
    <p:sldId id="401" r:id="rId24"/>
    <p:sldId id="413" r:id="rId25"/>
    <p:sldId id="405" r:id="rId26"/>
    <p:sldId id="389" r:id="rId27"/>
    <p:sldId id="390" r:id="rId28"/>
    <p:sldId id="391" r:id="rId29"/>
    <p:sldId id="392" r:id="rId30"/>
    <p:sldId id="393" r:id="rId31"/>
    <p:sldId id="397" r:id="rId32"/>
    <p:sldId id="387" r:id="rId33"/>
    <p:sldId id="394" r:id="rId34"/>
    <p:sldId id="395" r:id="rId35"/>
    <p:sldId id="388" r:id="rId36"/>
    <p:sldId id="396" r:id="rId37"/>
    <p:sldId id="404" r:id="rId38"/>
    <p:sldId id="329" r:id="rId39"/>
    <p:sldId id="330" r:id="rId40"/>
    <p:sldId id="416" r:id="rId41"/>
    <p:sldId id="414" r:id="rId42"/>
    <p:sldId id="412" r:id="rId43"/>
    <p:sldId id="334" r:id="rId44"/>
    <p:sldId id="335" r:id="rId45"/>
    <p:sldId id="336" r:id="rId46"/>
    <p:sldId id="337" r:id="rId47"/>
    <p:sldId id="338" r:id="rId48"/>
    <p:sldId id="339" r:id="rId49"/>
    <p:sldId id="379" r:id="rId50"/>
    <p:sldId id="415" r:id="rId51"/>
    <p:sldId id="399" r:id="rId52"/>
    <p:sldId id="398" r:id="rId53"/>
    <p:sldId id="365"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A23D2B-4203-4C69-9378-8800CC542606}">
          <p14:sldIdLst>
            <p14:sldId id="256"/>
            <p14:sldId id="420"/>
            <p14:sldId id="347"/>
          </p14:sldIdLst>
        </p14:section>
        <p14:section name="About Products" id="{379E319B-5FC4-4D5D-BD4C-C1FC8E0E923D}">
          <p14:sldIdLst>
            <p14:sldId id="349"/>
            <p14:sldId id="422"/>
            <p14:sldId id="423"/>
            <p14:sldId id="421"/>
            <p14:sldId id="377"/>
            <p14:sldId id="408"/>
            <p14:sldId id="409"/>
          </p14:sldIdLst>
        </p14:section>
        <p14:section name="Registration &amp; Purchase" id="{1F4C5110-B35D-4A88-91D5-BF833CAC90EE}">
          <p14:sldIdLst>
            <p14:sldId id="406"/>
            <p14:sldId id="419"/>
            <p14:sldId id="348"/>
            <p14:sldId id="418"/>
            <p14:sldId id="370"/>
            <p14:sldId id="371"/>
            <p14:sldId id="372"/>
            <p14:sldId id="373"/>
            <p14:sldId id="417"/>
          </p14:sldIdLst>
        </p14:section>
        <p14:section name="Main" id="{19DE5697-FD49-4FE6-86E0-8C291E9FD202}">
          <p14:sldIdLst>
            <p14:sldId id="403"/>
            <p14:sldId id="400"/>
            <p14:sldId id="402"/>
            <p14:sldId id="401"/>
            <p14:sldId id="413"/>
          </p14:sldIdLst>
        </p14:section>
        <p14:section name="Admin" id="{E5E3C6E2-641B-4A51-B673-46FEF2628A83}">
          <p14:sldIdLst>
            <p14:sldId id="405"/>
            <p14:sldId id="389"/>
            <p14:sldId id="390"/>
            <p14:sldId id="391"/>
            <p14:sldId id="392"/>
            <p14:sldId id="393"/>
            <p14:sldId id="397"/>
            <p14:sldId id="387"/>
            <p14:sldId id="394"/>
            <p14:sldId id="395"/>
            <p14:sldId id="388"/>
            <p14:sldId id="396"/>
          </p14:sldIdLst>
        </p14:section>
        <p14:section name="Project" id="{5D375AE4-D2C0-4001-BAD1-2587ABDC46C0}">
          <p14:sldIdLst>
            <p14:sldId id="404"/>
            <p14:sldId id="329"/>
            <p14:sldId id="330"/>
            <p14:sldId id="416"/>
          </p14:sldIdLst>
        </p14:section>
        <p14:section name="View Account" id="{7E6B3DED-5828-4FD2-9D17-FBD8AEE0DA0D}">
          <p14:sldIdLst>
            <p14:sldId id="414"/>
            <p14:sldId id="412"/>
            <p14:sldId id="334"/>
            <p14:sldId id="335"/>
            <p14:sldId id="336"/>
            <p14:sldId id="337"/>
            <p14:sldId id="338"/>
            <p14:sldId id="339"/>
            <p14:sldId id="379"/>
          </p14:sldIdLst>
        </p14:section>
        <p14:section name="Security &amp; Compliance" id="{9C916267-B268-43B9-95E2-5689269FEF01}">
          <p14:sldIdLst>
            <p14:sldId id="415"/>
            <p14:sldId id="399"/>
            <p14:sldId id="398"/>
            <p14:sldId id="3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 y="156"/>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6T14:47:57.189"/>
    </inkml:context>
    <inkml:brush xml:id="br0">
      <inkml:brushProperty name="width" value="0.05292" units="cm"/>
      <inkml:brushProperty name="height" value="0.05292" units="cm"/>
      <inkml:brushProperty name="color" value="#FF0000"/>
    </inkml:brush>
  </inkml:definitions>
  <inkml:trace contextRef="#ctx0" brushRef="#br0">21878 6325 0,'99'0'156,"75"0"-140,-1 0-16,199 25 16,50 25-1,-224-1 17,-148-24-32,24 0 15,-49 0-15,-25-1 16,75 26-1,-26 0 1,1-26 0,-25 1-1,49 50 1,-24-26 0,-26 1-1,26 0-15,0-1 16,-25 26-1,-1-26-15,26 50 16,0-24 0,-1 24 15,-24-49-31,0-26 16,24 76-16,-24-51 15,25 75 1,24 25-1,1-25 1,-26 0 0,-24-25-1,25 25 1,-1 0 0,-24-99-16,25 74 15,-26-49 1,-24 0-16,25 49 15,0-50 1,-25 1 0,0 24 15,0-49-31,0 50 16,0-50-16,0-1 15,0 51 1,0-26-1,0 1 1,0 0 0,0-26-1,0 1 1,0 0 15,0 0-15,0 0-16,-25-25 15,0 74 1,1-49 15,-1 0-15,0-1 0,0 1-1,0 0 16,1-25-31,-1 25 16,0 0 0,-25-25-1,-49 24 1,-25 1 0,75 0-1,24 0 1,0-25 93,0 25-78,50-25 1688,0-25-1469,0-25-234,-25 1-16,24 24 15,-24 0-15,0-25 16,25 50-16,-25-24 16,0-1-1,0 0 1,0 0 0,0 0-1,25 1-15,-25-26 16,0 25-1,25 25 1,-25-49 0,0 24-1,25 25 17,-25-25-32,0 75 281,0-26-266,0 1-15,0 0 16,0 25-16,0-1 16,0 1-1,0-25 17,0-1-1,0 1-16,0 0 1,-25-25 0,25 25-1,0 0 17,0-1-32,0 1 15,0 0 16,0 0 1,0 0-17,0-1 17,0 1-17,0 0 1,0 0 15,0 0 0,0-1-31,99-48 313,-74-1-298,24 25-15,1-25 16,0 0-16,49 0 16,-25 1-1,-49 24 1,0 0 15,-25-25 0,0 0-15,49 25 0,1-50-1,-25 26 1,0-1 0,0 25 109</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6T14:36:34.099"/>
    </inkml:context>
    <inkml:brush xml:id="br0">
      <inkml:brushProperty name="width" value="0.05292" units="cm"/>
      <inkml:brushProperty name="height" value="0.05292" units="cm"/>
      <inkml:brushProperty name="color" value="#FF0000"/>
    </inkml:brush>
  </inkml:definitions>
  <inkml:trace contextRef="#ctx0" brushRef="#br0">2009 12353 0,'0'-25'63,"25"25"-47,49-25 46,-49 25-62,25 0 16,-1-25-16,-24 25 15,0-24-15,0 24 16,24 0 78,-24 0-94,50 0 15,-51 0-15,1 0 16,124-25 0,-99 25-1,24 0 1,-49 0 62,0 0-47,24 0-15,1 0-16,0 0 15,-1 0-15,1 0 32,-1 0-17,-24 0-15,25 0 94,24 0-94,-24 0 16,-1 0-16,1 0 15,-25 0-15,24 0 16,1 0 0,-25 0 15,0 0-16,-1 0 1,1 0 0,50 0-1,-26 0 1,1 0 0,0 0-1,-26 0 1,1 0-1,0 0 1,25 0 0,-1 0-1,-24 0-15,0-25 16,0 25 0,-1 0-16,1 0 15,0 0 1,25 0-1,-26 0 17,26 0-1,-25 0-15,0 0-1,24 0 1,26 0-1,-1 0 1,-49 0 0,49 0-1,-49 0-15,0 0 16,0 0 0,-1 0-1,1 0 1,0 0-1,0 0 1,25 0 0,49 0-1,-50 0 1,51 0 0,-51 25-1,50-25 1,25 0-1,-24 49 1,-1-24 0,-74-25-1,24 0-15,-24 0 32,-25 25 46,50-25-78,-26 25 15,1 0-15,25-25 16,-25 0 0,0 24-1,-1-24 1,-24 25 62,0 0-62,0 0-1,0 0 1,0-1-1,0 1 1,0 0 15,0 0 1,0 0-32,-24-1 31,24 1-16,0 0-15,-25 0 16,25 0 15,-25-25-15,0 24 0,25 1-1,0 0 1,-25-25-16,25 25 31,-25-25-15,1 0-1,-1 49 1,0-49 0,0 25-1,0-25 1,1 25-1,-1 0 1,0 0 0,0-25-1,0 24 17,1-24-32,-26 25 31,50 0-16,-25-25 1,0 0 0,1 0-1,24 25 1,-25-25 0,0 0-1,0 0 1,0 25-1,1-25 1,-1 0 0,-25 0-1,25 0 1,-24 24 0,24-24-1,0 0 16,0 25-15,1-25 0,-1 0-1,0 0 1,-25 0 0,1 0-1,24 0 1,-25 0 62,1 0-62,-51 0-16,76 0 15,-26 0-15,-49 0 31,24 0-31,26 0 16,24 0-16,25-25 31,-25 25 1,0 0-17,-74-24 1,25 24-1,-50-25 1,-50 0-16,-24 0 16,148 25-1,0 0-15,-24-25 16,74 1 31,-25 24-32,-24 0 1,24 0 0,-25-25-1,25 25 1,-24 0 0,24 0-1,0 0 95,-49 0-110,-1 0 15,51 0-15,-26 0 16,-74 0-1,25 0 1,74 0 0,-25 0-1,50-25 1,-49 0 31,-1 25-47,0 0 15,1 0-15,-1 0 16,1 0 0,-26 0-16,1-25 15,49 25 1,25-24 78,-25-1-79,0 0-15,1 0 16,24 0-16,-25 25 16,0 0-1,25-24 1,-25-1-1,0-25 1,25 25 47,-24 25-48,24-24 32,0-1-31,0 0-16,0 0 31,0 0 16,24 25-32,-24-24 48,25-1-47,0 25 77,0 0-46,-25-25 94,0 0-126,0 0 1,0 1 0,0-1 343</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3:18.318"/>
    </inkml:context>
    <inkml:brush xml:id="br0">
      <inkml:brushProperty name="width" value="0.05292" units="cm"/>
      <inkml:brushProperty name="height" value="0.05292" units="cm"/>
      <inkml:brushProperty name="color" value="#FFFFFF"/>
    </inkml:brush>
  </inkml:definitions>
  <inkml:trace contextRef="#ctx0" brushRef="#br0">2456 2084 0,'-25'0'156,"0"-25"-140,0 25-16,-24 0 15,24-25 1,-25 25 0,25 0-1,-49-25 1,0 25-1,24 0 1,-24 0 0,49 0-16,-25-25 15,1 25 1,24 0 0,0 0-1,0 0 48,-49 0-63,24-24 15,25 24-15,-24 0 16,-51-25 0,51 25-1,24 0 1,0 0-1,0 0 32,-24-25-31,24 25-16,-49 0 31,-1 0-15,1-25-1,49 25 1,0 0 0,0 0 62,1 0-78,-26 0 15,25 0 1,0-25 0,1 25-16,-1 0 78,0 0 47,-25 25-110,50 0-15,-24-25 16,24 25 0,-25-25-1,0 25 1,0-1 15,25 1-15,-25 0 15,25 0 0,-24-25-15,-1 25 0,25-1 15,0 1 31,0 0 1,0 0-32,0 0-31,0-1 47,25-24-31,-25 25-1,24-25 16,-24 25-15,0 0 0,25-25-16,0 0 15,0 25 17,0-25-17,-1 24 1,26-24-1,0 25 1,-26-25-16,1 0 16,0 0-1,0 0-15,0 25 16,24-25 0,1 25-1,-25-25 1,-1 0-16,1 25 15,0-25-15,-25 24 79,25-24-64,0 0 1,-1 25-16,1-25 15,0 0 17,0 25 30,0-25-62,24 25 16,-24-25-16,25 0 15,-1 0-15,1 0 16,-25 0 0,-1 0-16,1 0 15,25 0 17,0 0-17,-1 0 1,26 0-1,-26 0-15,26 0 16,-51 0-16,1 0 16,0 0-1,0 0 1,0 0 0,-1 0 15,1 0-16,0 0-15,0 0 16,0 0 0,-1 0-1,1 0 1,0 0 0,25-25 46,-26 25-46,1 0-1,0 0 1,-25-25 0,25 25 15,-25-25-16,0-24 1,25 49 0,-25-25 15,0 0 16,0 0-16,0 1 0,0-1 47,0 0-62,0 0 47,0 0-63,24 25 15,-24-24 16,25 24-15,-25-25 31,25 25 15,-25-25 79,0 0-141,0 0 63,-25 25-32,0 0 0,25-24 16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51:01.728"/>
    </inkml:context>
    <inkml:brush xml:id="br0">
      <inkml:brushProperty name="width" value="0.05292" units="cm"/>
      <inkml:brushProperty name="height" value="0.05292" units="cm"/>
      <inkml:brushProperty name="color" value="#FFFFFF"/>
    </inkml:brush>
  </inkml:definitions>
  <inkml:trace contextRef="#ctx0" brushRef="#br0">2257 1984 0,'0'-24'140,"-49"24"-124,-1 0-16,0-25 16,26 25-1,-51-25 1,26 25 0,-26-25-1,26 25 1,24 0-1,0 0 64,0 0-64,0 0 1,1 0-1,-26 0-15,25 0 16,0 0 15,0 0 32,1 0-48,-1 0-15,0 0 16,0 0 0,-24 0-1,-26 0 1,50 0 62,-24 0-62,24 0-1,0 0 1,-24 0 0,-1 0-1,25 0 1,25-25-1,-25 25 1,1 0 0,-1 0-1,0 0 1,0 0 0,0 0-1,1 0 16,-26 0-15,25 0 15,0 0-15,1 0 0,-1 0-1,0 0 1,0 0-1,-24 0 1,24 0 0,0 0 15,0 0-15,0 0-1,1 0 1,-1 0-1,0 0 1,0 25 15,25 0-15,-25-25 0,25 25-1,0 0 1,-25-25-1,25 24 1,0 1 0,0 0-1,-24-25 1,24 25 0,0 0-1,0-1 1,0 1-1,0 0 17,0 0-1,0 0-15,0-1 30,0 1-14,0 0 15,0 0-32,24 0 32,-24-1-31,0 1 15,25 0-15,-25 0 15,25-25-16,0 0 1,-25 25 0,25-25-1,24 24 1,26 1 0,-1-25-1,-49 0 1,49 0-1,-49 0 17,0 0-17,0 0 48,0 0 15,-1 0-62,1 0-16,0 0 15,0 0-15,0 0 16,-1 0 15,26 25-15,-25-25-1,24 0 1,1 0 0,24 25-1,-24-25-15,0 0 16,-26 0-16,26 0 15,0 0 1,-1 0 0,-24 0-1,0 0 1,0 0 0,0 0-1,-1 0 16,1 0-31,25 0 32,-25 0-17,24-25 110,-24 0-125,0 0 16,0 25 0,-1 0-1,26 0 1,-25-24 15,0 24-15,-1-25-1,1 25 1,-25-25 0,25 0-16,25 0 15,-26 25 16,-24-24-15,0-1 15,25 0-15,-25 0 31,0 0 0,25 25-32,-25-24 17,25-1-17,-25 0 16,0 0 1,0 0 124,0 1-140,0-1 93,0 0-47</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3:46.838"/>
    </inkml:context>
    <inkml:brush xml:id="br0">
      <inkml:brushProperty name="width" value="0.05292" units="cm"/>
      <inkml:brushProperty name="height" value="0.05292" units="cm"/>
      <inkml:brushProperty name="color" value="#FFFFFF"/>
    </inkml:brush>
  </inkml:definitions>
  <inkml:trace contextRef="#ctx0" brushRef="#br0">1811 7020 0,'-25'0'359,"-25"-50"-343,1 50-16,-26-25 16,-24 1-16,74-1 15,0 25 1,1-25 78,-26 25-94,25 0 31,-24 0-16,49-25 1,-25 25-16,-25 0 31,25 0-15,-74-25 0,50 25-1,-1 0 1,25 0-1,0 0 64,1-25-79,-1 25 15,-25 0 1,25 0-1,-24 0 1,-50 0 0,49 0-1,25 0 95,0 0-79,1 0-31,-1 0 16,0 0 15,0 0-16,25 25 32,-25-25-31,0 25 0,1-25-1,24 25-15,0 0 47,0 0-31,0-1-1,0 1 1,0 0 0,0 0 15,0 0-31,0-1 31,0 1-15,0 0 31,0 0-32,0 0 16,0-1 16,24-24-31,1 25 0,-25 0-1,0 0 32,25-25-31,-25 25 15,25-25-15,0 0-1,-25 24-15,25 1 16,24-25 15,-49 25-31,25-25 16,0 0 15,0 25-15,-1-25-1,26 49 1,-25-49-1,24 0 1,-24 25 0,0-25 62,25 0-63,-26 0 1,1 0-16,25 0 31,-25 0-15,24 25 0,-24-25-1,0 0 16,0 0 1,-1 0-17,-24 25 1,25-25 0,0 0-1,25 0 48,-26 0-48,1 0 1,0 0 0,-25-25 30,25 25-30,0 0 15,-25-25-15,24 25 0,-24-25-1,25 25 16,0 0-31,-25-24 32,25 24-17,-25-25 1,25 25 0,-25-25-1,0 0 48,24 25-63,-24-25 47,25 25-16,-25-24-16,0-1 17,25 25-17,-25-25 32,25 25-31,-25-25 15,25 25 0,-25-25-15,25 25 0,-25-24-1,24 24 1,-24-25 31,25 25-16,-25-25 16,50 25-47</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4:24.940"/>
    </inkml:context>
    <inkml:brush xml:id="br0">
      <inkml:brushProperty name="width" value="0.05292" units="cm"/>
      <inkml:brushProperty name="height" value="0.05292" units="cm"/>
      <inkml:brushProperty name="color" value="#FFFFFF"/>
    </inkml:brush>
  </inkml:definitions>
  <inkml:trace contextRef="#ctx0" brushRef="#br0">719 9426 0,'-24'0'141,"-1"25"-110,25-1 94,-25-24-109,25 25 46,0 0-46,0 0-1,0 0 17,0-1-17,0 1 1,0 0-1,0 0 48,0 0-47,0-1-1,0 1 32,0 0-16,0 0 32,25-25-32,-25 25-15,25-1 15,-1-24-15,1 25 46,0-25-46,0 0-1,0 25 17,-25 0 14,24-25 1,1 0-31,25 0 0,-25 0-16,-1 0 15,1 25 32,0-25-31,0 0-1,24 24 17,1 1 139,-25-25-171,0 0 16,-1 0 172,1 0-173,0 0 16,0 0-15,0 0 0,-1 0-1,1 0 17,0 0-17,0 0-15,0 0 16,-1 0-1,1 0 1,0 0 15,0 0-15,0-25 0,24 25-1,-24 0 1,0 0-1,0 0 1,0-24 0,-1 24-1,1 0 1,0 0 0,0 0-1,0 0 1,-1 0-1,1 0 1,0 0-16,0 0 16,0 0-16,24 0 15,-24 0 1,0 0 0,0 0 46,-1 0-46,1 0-16,25 0 15,-25 0 17,-1 0-1,1 0-16,0 0 17,0 0-17,0 0 1,-1 0 0,1 0-1,-25-25 1,25 25-1,-25-25 1,25 25-16,0 0 16,-1-25 62,1 25 219,-25-25-266,0 1-31,0-1 16,0 0 15,-25 25 0,25-25-31,0 0 16,-24 1 31,24-1-32,-25 25-15,25-25 16,0 0 15,-25 0-15,25 1-1,-25 24 1,25-25 0,-25 25-1,1-25 1,-1 0 31,25 0 0,0 1 31,0-1 47,0 0-63,0 0-31,0 0 16,-25 25-31,25-24 15,-25 24-15,0 0 78,1-25-94,-1 25 15,0-25 1,0 25-16,-24 0 31,24 0-15,0-25-1,0 25 1,0 0 0,1 0-1,-1 0 16,0 0-15,0 0 31,0 0-16,1 0-15,-1 0 46,0 0-15,0 0-31,0 0-1,1 0-15,-1 0 16,0 0 0,0 0-1,0 0 17,0 0 14,1 0-14,-1 0-17,0 0 1,0 0 15,0 0 0,1 0-31,-1 0 32,0 0-17,0 0 1,-24 0 0,-1 0-1,0 0 1,1 0 15,24 0-15,0 0-1,0 0 1,1 0 15,-1 0 0,0 0-15,0 0 15,0 0 1,1 0 46,-1 0-47,0 0-15,0 0 46,0 0-31,1 25-31,-1 0 16,0-25 15,25 25 0,0-1 16,0 1 0,-25 0-16,25 0 1,-25-25 93,25 25-110,0-1 142</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4:11.415"/>
    </inkml:context>
    <inkml:brush xml:id="br0">
      <inkml:brushProperty name="width" value="0.05292" units="cm"/>
      <inkml:brushProperty name="height" value="0.05292" units="cm"/>
      <inkml:brushProperty name="color" value="#FFFFFF"/>
    </inkml:brush>
  </inkml:definitions>
  <inkml:trace contextRef="#ctx0" brushRef="#br0">1563 10071 0,'0'-25'188,"-25"25"-173,-25 0 1,25 0-1,-24 0 64,-1 0-64,25 0 1,1 0-1,-1 0 1,0 0 0,0 0-1,0 0 1,-24 0 0,24 0-16,-25 0 15,1 0 1,-1 0-1,25 0 32,1 0-15,-1 0-17,0 0 1,-25 0-1,1 0 1,24 0 0,0 0 15,0 0-15,1 0 15,-1 0-16,0 0-15,0 0 16,0 0 0,25 25-1,-24-25 1,-1 25 0,0-25-16,25 24 31,-25-24-16,25 25 1,-25-25 0,25 25-1,0 0 17,0 0-1,-25-25-31,1 24 15,24 1 1,0 0 0,-25 0 15,25 0 0,0 24 0,0-24-15,0 0 0,0 0-1,0-1 1,0 1 0,0 0-1,0 0 1,0 0-1,25 24 1,-1-49 281,1 0-266,0 0 0,0 0-15,0 0 0,0 0-1,24 0 1,1 0 0,-25 0-1,24 0 1,-24 0-1,0 0 1,24 0 0,-24 0-1,0 0 17,0 0-1,0 0-16,-25-25 17,24 25 15,1 0-16,0 0-16,0 0 1,0 0 47,-1 0-63,1 0 15,0 0 1,25 0-1,-1 0 1,-24 25 0,-25 0 15,25-25-15,0 25 15,-1-25-31,1 25 31,0-25-15,0 0-1,-25 24 1,25-24-16,-1 0 78,1 0-62,0 0-16,49 0 15,-49 0 1,0 0 31,0 0 0,0-24-32,-25-1 1,25 0-16,-25 0 31,24-24-15,-24 24 78,0 0 187,0 0-281,0 0 31,0 1-15,0-1-1,0 0 1,0 0 0,0 0-1,0 1 1,-24-1-1,24 0 1,0 0-16,0 0 16,0 1-16,0-1 125,0 0-110,-25 0 1,25 0 0,-25 1-16,0-1 62</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51:32.757"/>
    </inkml:context>
    <inkml:brush xml:id="br0">
      <inkml:brushProperty name="width" value="0.05292" units="cm"/>
      <inkml:brushProperty name="height" value="0.05292" units="cm"/>
      <inkml:brushProperty name="color" value="#FFFFFF"/>
    </inkml:brush>
  </inkml:definitions>
  <inkml:trace contextRef="#ctx0" brushRef="#br0">2034 11013 0,'-50'-25'203,"1"25"-203,24 0 15,-25 0-15,26 0 16,-26 0 0,25 0-1,25-24 1,-25 24-1,1 0 157,-26 0-156,25 0 0,0 0-1,0 0 63,1 0-62,-26 0-16,0 0 16,26 0-16,-26 0 15,25 0 16,0 0 1,1 0-17,-1 0 1,0 0 0,0 0-1,0 0 1,1 0-1,-1 0 1,0 0 15,0 0-31,0 0 32,1 0-17,-1 0 79,0 0-78,0 0-1,0 0 1,1 0-1,-1 0 48,0 0-47,-25 0-1,26 0 16,-1 0-15,0 0 15,0 0-15,0 0 0,1 0 15,-1 0 47,0 24-62,0-24 15,25 25-16,-25-25 17,25 25-32,0 0 47,-24-25-32,24 25 1,-25-1-1,25 1 1,0 0 0,0 0 15,0 0-15,0 0-1,-25-25 16,25 24-15,0 1 0,0 0-1,0 0 1,0 0 0,0-1 15,25-24-16,-25 25 1,25-25-16,-25 25 16,24-25-1,1 25 1,0-25 0,-25 25 15,25-25-16,0 0 1,-25 24 0,24-24-1,1 0 17,0 0-17,0 25-15,0-25 16,-1 0-1,26 0 1,-25 0-16,0 0 16,-1 0-1,1 0 1,25 0 0,-25 0 15,-1 0-16,1 0 1,25 0 0,-25-25-1,-1 25-15,1 0 16,0 0-16,0 0 16,0 0-1,-1 0 1,1-24-1,0 24 1,0 0 15,0 0 1,24 0-17,-24 0 16,0 0-15,0 0 0,24 0-1,-24-25 48,0 0-48,0 25 1,0 0-16,-1 0 16,26 0-1,-25-25 1,0 25 0,-1 0 15,1-25-16,0 25 17,-25-24-17,25 24 1,-25-25 0,25 25-1,-25-25 1,24 25-1,-24-25 1,25 25-16,-25-25 31,25 25-15,-25-24 0,0-1 30,25 25 33,-25-25-17,0 0-46,0 0-1,0 0 63,0 1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7:03:10.540"/>
    </inkml:context>
    <inkml:brush xml:id="br0">
      <inkml:brushProperty name="width" value="0.05292" units="cm"/>
      <inkml:brushProperty name="height" value="0.05292" units="cm"/>
      <inkml:brushProperty name="color" value="#FFFFFF"/>
    </inkml:brush>
  </inkml:definitions>
  <inkml:trace contextRef="#ctx0" brushRef="#br0">2927 11757 0,'25'0'46,"-25"-24"251,-50-1-265,25 0-1,1 25-16,-1 0 17,25-25-17,-25 25 1,0 0 0,-49 0-1,49-25 1,0 25-1,0 0 17,0 0-17,1 0 1,-26 0 0,25 0-1,-24 0 1,-26 0-1,50 0 1,1 0 0,-1 0-1,0-24 1,0 24 0,0 0-1,1 0-15,-1 0 16,0-25-1,0 25 1,0 0 0,1 0 15,-1 0-15,0 0-1,0 0 1,0 0-1,1 0 1,-26 0 0,25 0 93,-24 0-93,24 0-16,0 0 15,0 0-15,-24 0 16,-1 0 15,25 0-15,0 0-1,0 0 1,1 0 0,-51 0-1,50 0 1,-24 0 0,24 0-1,0 0 1,-24 0-1,24 0 1,-25 0 0,25 0-1,-24 0 17,24 0-17,0 0 1,0 0-1,1 0 1,-1 0 0,0 0 15,25 25-15,-25-25-1,0 0 1,1 0 15,-1 24 0,0-24 1,0 0-17,0 0 1,1 0-1,24 25 1,-25-25 31,0 25-31,0-25-1,0 0-15,1 25 16,-1-25-1,25 25 1,-25-25 62,0 0-62,25 24-16,-25-24 15,1 0 1,-1 25 109,25 0-109,-25 0-1,25 0 32,0-1 16,0 1-32,0 0-15,0 0-1,0 0 32,0-1-31,0 1-1,0 0 1,0 0 0,0 0 62,0-1-63,50-24 1,-50 25-16,24-25 16,1 25-1,0-25 1,0 0 15,-25 25-31,25 0 16,-1-25-1,1 25 17,25-25-17,-25 0-15,24 24 16,-24-24 15,-25 25-31,25-25 16,0 0-1,24 0 1,1 25 0,-1-25-16,-24 0 15,0 0 1,0 0-1,0 0 1,-1 0-16,51 0 16,-1 25 15,-24-25-15,24 0-1,-24 0 1,-1 0-1,1 0 1,49 25 0,-74-25-1,0 0 1,0 0-16,0 0 62,-1 0-62,26 0 16,0 0 0,-26 0 15,1 0 0,0 0 16,0 0-31,24 0-1,-24 0-15,0 0 16,0 0-16,24 0 16,-24 0-1,0 0 235,0 0-234,0 0-16,-1 0 15,1 0 1,0 0 15,0 0-15,24 0 0,-24 0-16,50 0 31,-75-25 31,24 25-46,26-25 15,0 0-15,-25 25-1,-1 0 1,-24-25 0,75-24 31,-50 49-16,-1 0-31,26-25 15,-25 25 1,0-25 15,-25 0-15,24 25 0,1-25-1,-25 1 16,0-1 16,0 0-31,25 0 15,-25 0 32,0 1-16,0-1-32,0 0 32,0 0 0,0 0 0,0 1 0,0-1-47,0 0 62,0 0 1,-25 25-48,25-25 95,0 1-79,-25 24 47,1 0-31,-1 0 15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4:45.928"/>
    </inkml:context>
    <inkml:brush xml:id="br0">
      <inkml:brushProperty name="width" value="0.05292" units="cm"/>
      <inkml:brushProperty name="height" value="0.05292" units="cm"/>
      <inkml:brushProperty name="color" value="#FFFFFF"/>
    </inkml:brush>
  </inkml:definitions>
  <inkml:trace contextRef="#ctx0" brushRef="#br0">32891 3770 0,'-25'0'110,"-49"-24"-95,-1-1-15,51 25 16,-1-25-16,-25 25 16,1 0-1,-26 0 1,75-25 0,-49 25 77,-1-25-93,-49 25 16,74 0-16,0 0 16,-74-25-1,49 25 1,1 0-1,24 0 48,0 0-63,0 0 16,0 0-1,1 0-15,-26 0 16,25-24 15,25-1-15,-25 25-1,1 0 1,-26 0 0,0 0-1,1 0 1,-1 0-1,1 0 1,-1 0 0,25 0-1,0 0 1,-49-25 0,0 25-1,-1 0 1,-24 0 15,74 0-15,25-25 31,-25 25-32,0 0-15,1 0 16,-26-25-1,0 25 1,1 0 0,24 0-1,-25 0 1,26 0 0,-26 0-1,25 0 1,-24 0 15,24-24-15,0 24-1,0 0-15,0 0 16,1 0-16,-1 0 16,0 0-1,0 0 1,0 0-1,1 0 1,-51-25 0,26 0-1,-51 25 1,51 0 0,24 0 15,0 0-16,0 0 17,0 0-17,1 0 1,-1 0 0,-50 0-1,51 0 1,-26 0-1,25 0 1,0 0 0,25 25-1,-24 0 1,-1-25 0,25 24-1,-25-24 16,25 25-15,0 0 15,0 0-15,-25 0 0,25-1-1,0 1 1,0 0-1,0 0 1,0 0 15,0 0 16,0-1-47,25-24 31,-25 25-15,0 0 0,25-25-1,-25 25 1,0 0 0,25-25-1,-25 24 1,24-24-1,1 25 1,0-25 15,-25 25-15,0 0 0,25-25-16,0 0 46,-25 25-30,24-25 0,1 24 15,0-24-15,-25 25-1,0 0 1,25-25-1,0 0 1,-25 25 0,24-25-1,1 25 1,25-25 0,-25 24-1,-1-24 16,26 25-15,-25-25 0,0 0-16,0 25 15,-1-25-15,1 0 16,0 0 0,0 0-1,0 0 1,-1 0 15,1 0-31,-25 25 31,25-25 47,25 0-62,-26 0 0,26 0-1,24 0 1,-49 0 0,0 0-1,0 0 1,0 0-1,49 0 1,-24 0 0,49 0-1,-50 0 1,-24 0 0,0 0 46,25 0 47,-26 0-93,1 0-16,25 0 16,0 0-16,49 0 15,-50 0 1,1 0 0,-25 0 15,0 0-16,24 0 1,1 0 0,24 0-1,25 0 1,-24 0 0,-26 0-1,26 0 1,-1 0-1,-24 0 1,-1 0 0,-24 0-1,-25-25 110,50 25-125,-25 0 16,0-25-16,-1 25 16,26 0-1,0-25 1,-26 25-1,1 0 48,25 0-63,-25 0 16,-1-24-1,26-1 1,24 25-1,-49 0 1,-25-25 31,25 25 0,-25-25-32,25 25 1,-25-25 0,0 1 15,25 24-15,-25-25-1,24 25 1,1 0-1,-25-25 1,0 0 140,0 0-156,25 25 32,-25-24-32,0-1 46</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4:54.254"/>
    </inkml:context>
    <inkml:brush xml:id="br0">
      <inkml:brushProperty name="width" value="0.05292" units="cm"/>
      <inkml:brushProperty name="height" value="0.05292" units="cm"/>
      <inkml:brushProperty name="color" value="#FFFFFF"/>
    </inkml:brush>
  </inkml:definitions>
  <inkml:trace contextRef="#ctx0" brushRef="#br0">32494 4440 0,'-49'0'156,"24"0"-156,-50-25 16,26 25-16,24-25 15,0 25 1,0 0 0,-49 0 62,24-24-78,25-1 15,-49 25-15,24 0 16,1 0-16,-50 0 16,-1 0-1,76-25 1,-1 25 15,-25 0-15,25 0-1,-24 0 1,24 0 0,0 0-1,0 0 32,-24 0-31,24 0-16,-49 0 15,-26 0 1,26 0 0,-1 0-1,1 0 1,49 0 15,0 0-15,-24 0-16,24 0 15,0 0-15,-24 0 0,24 0 16,-25-25 0,-24 0-1,-1 25 1,26 0-1,24 0 1,0 0-16,0-24 16,1 24-1,-1 0-15,-25 0 16,1 0 0,-1 0-1,25 0 16,0 0-15,-24 0 15,24 0-15,0 0 0,0 0 46,0 0-62,1 0 16,-26 24-1,25-24 1,0 25 62,25 0-62,-24-25-1,-1 25 1,25 0 0,0-1-1,-25 1 1,25 0-1,0 0 32,0 0-31,0-1 0,-25-24-1,25 25 1,0 0 15,0 0 0,0 0-15,25-25 0,-25 24-1,25 1 1,0 0-1,-1 0 1,-24 0 0,50-1-1,-25-24 17,-25 25-17,25-25 1,-1 0 31,1 25-32,0-25 1,0 0 0,0 0-1,-1 25 1,51-25-1,-50 25 1,0-25 0,24 0-1,-24 25 1,0-25 0,0 0 30,24 0-30,1 0 0,-1 0-1,-24 0 1,0 0 0,-25 24 93,50 1-93,-1-25-1,1 0-15,24 25 16,1-25-1,-26 0-15,-24 0 16,0 25-16,0-25 63,24 0-48,26 25-15,-26-25 16,75 24-1,-49-24 1,-1 0 0,-24 0-1,-1 0 1,1 0 0,-25 0-1,0 0 16,-1 0-15,1 0-16,25 0 16,-25 0-16,-1 0 15,1 0 1,0 0 0,0 0-1,24 0 1,1 0-1,0 0 1,24-49 0,-24 24-1,-26 25 1,1 0 0,0-25 30,0 25-30,0-25 0,0 25-1,-1-49 1,1 24 62,0 25-62,-25-25-16,25 0 15,0 0 1,-1 25-16,-24-24 16,25-1 15,-25 0 31,25 25-46,-25-25 0,0 0-1,0 1 1,25 24-1,-25-25 17,25 25-17,-25-25 17,0 0 77,24 0-15,-24 1-94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6T05:16:34.788"/>
    </inkml:context>
    <inkml:brush xml:id="br0">
      <inkml:brushProperty name="width" value="0.05292" units="cm"/>
      <inkml:brushProperty name="height" value="0.05292" units="cm"/>
      <inkml:brushProperty name="color" value="#FF0000"/>
    </inkml:brush>
  </inkml:definitions>
  <inkml:trace contextRef="#ctx0" brushRef="#br0">13692 11757 0,'0'25'156,"25"74"-156,-25-24 16,25-26-16,24 1 16,-49 0-16,50 49 31,-25-25-15,0-49-16,24 25 15,-49-25-15,25-1 16,25 51-1,-1-26 1,1 26 0,-1-1-1,75 75 1,-49-99 0,-25 24-1,24 0 1,25 26-1,-24-1 1,-1-25 15,0-24-15,26 24 0,-26 1-16,75-1 15,-75-24-15,25-1 16,125 75-1,-100-74 1,-25 0 0,0 24-1,-24-49-15,49 49 16,-25-49 0,0 49-16,100 1 15,98 49 1,-74-25-1,-49-24 1,0-1 15,123 25-15,-222-49-16,123 24 16,-99-74-16,1 25 15,123 0 1,-74 0-1,-50-25 1,-49 0 0,98 0-1,1 0 1,0 0 0,25 0-1,49 0 1,-49 0-1,-75 0 1,0 0 15,0 0-15,-24 0-16,73-25 16,-73 25-16,-1-25 15,25-25 1,-49 1-1,0-1 1,24 25 0,25-49-1,-24 49 1,-50 0 0,-1 1-1,1-1 1,0 25-1,25 0 1,-26-25 15,-24 0-15,25 25 46,0 0-30,0-25-32,0 1 31,-1 24-15,1-25-16,-25 0 15,25 25 1,0-50-1,24 25 1,26-49 15,-50 74-31,-1 0 16,1-50-16</inkml:trace>
  <inkml:trace contextRef="#ctx0" brushRef="#br0" timeOffset="1475.4823">21307 14114 0,'-25'0'78,"1"0"0,-26 0-78,25 0 16,0 0-1,1 25-15,-26-1 16,0-24-1,-24 25 1,24 0 0,1-25-1,-1 0 1,1 0 78,-1 0-79,0 0-15,1 0 16,-1 0-16,25 25 16,-24 0-1</inkml:trace>
  <inkml:trace contextRef="#ctx0" brushRef="#br0" timeOffset="3389.7586">21357 14188 0,'0'50'203,"0"-25"-187,-25-1-16,25 26 16,0-25-16,0 0 15,0 0 1,0-1 46,0 1-46,0 0 0,-25 0-16,25 0 15,0 24 1,0 1 0,0-25 15,0-1 31,0 1-46,0 0 0,0 0 15</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5:01.415"/>
    </inkml:context>
    <inkml:brush xml:id="br0">
      <inkml:brushProperty name="width" value="0.05292" units="cm"/>
      <inkml:brushProperty name="height" value="0.05292" units="cm"/>
      <inkml:brushProperty name="color" value="#FFFFFF"/>
    </inkml:brush>
  </inkml:definitions>
  <inkml:trace contextRef="#ctx0" brushRef="#br0">31676 5184 0,'-25'0'31,"-25"0"-31,1 0 0,-1 0 16,25 0-1,-99-25 1,25 25 0,49-24-1,25 24 1,1 0-1,-1 0 1,0 0-16,0 0 16,-24 0-1,24-25-15,-50 25 16,51 0 0,-1 0-1,0 0 16,0 0-31,-24 0 32,-26 0-17,26 0 1,-1 0 0,25-25-1,0 25 16,1 0-31,-1 0 16,-25 0 0,1 0-1,-1 0 1,0 0 0,26 0-1,-1 0 1,-25 0 46,25 0-46,0 0-16,1 0 16,-1 0-1,-25 0 1,25 0-1,1 0-15,-1 0 16,0 0-16,0 0 31,25 25-31,-25-25 16,1 0 15,-1 25-31,0-25 16,0 24-1,25 1 17,-25-25-17,1 25 1,24 0 15,-25-25-15,25 49-1,-25-24 1,25 0-16,-25 0 16,25 0 15,0-1 0,0 1 0,0 0 1,0 0-17,25-25 1,-25 25 0,25-1-1,-25 1 1,25-25-1,24 25 1,1-25 0,-25 0-1,49 25 1,-49-25 0,0 0-1,24 0 1,26 0-1,-26 0 17,26 0-17,-1 0 1,-49 0 0,0 0 93,0 0-109,-1 25 16,26-1-1,-25-24 1,0 0-16,-1 0 15,1 25 17,25-25-1,-50 25-15,25-25-1,24 0 1,-24 0-16,25 0 15,-26 0 64,1 0-79,0 0 15,49 0-15,-49 0 16,25 0-16,-25 0 31,-1 0 32,1 0-63,0 0 15,0-25 1,0 25-16,-1 0 15,-24-25 1,25 25 0,0 0-1,0 0 1,0-24 0,24 24-1,1-25 1,-25 25 15,-25-25 0,25 25-15,-1 0 0,26-25-1,-25 0 1,0 25-1,-25-24 1,24 24 31,-24-25-47,25 25 31,-25-25-15,0 0 31,0 0 0,25 25-32,0-24 1,0-1 31,-25 0 62,24 25-109,-24-25 16,25 25-1,0 0 204,-25-25-94</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6:37.156"/>
    </inkml:context>
    <inkml:brush xml:id="br0">
      <inkml:brushProperty name="width" value="0.05292" units="cm"/>
      <inkml:brushProperty name="height" value="0.05292" units="cm"/>
      <inkml:brushProperty name="color" value="#FFFFFF"/>
    </inkml:brush>
  </inkml:definitions>
  <inkml:trace contextRef="#ctx0" brushRef="#br0">31750 8632 0,'0'-25'15,"-50"25"32,1-25-31,49 1-16,-25 24 15,0 0 1,0 0 0,1 0-1,-26 0 1,50-25-1,-50 25 1,26 0 0,-26 0 156,0-25-172,1 25 15,-1-25-15,0 0 16,1 25-1,49-24 48,-25 24-63,-25 0 16,1-25-1,24 0 1,-25 25-1,1 0 1,24 0 0,-25-25-1,26 25 1,-1 0 15,0 0-31,0 0 16,0-25-1,1 25 64,-1 0-64,0 0-15,0 0 16,0 0-1,1 0 1,-1 0 62,0 0-78,0 25 16,0-25-1,1 0-15,-26 0 32,25 0-1,0 0-15,-24 0-1,24 0 1,0 0-1,0 0 1,0 0 47,1 0-63,-1 0 15,0 0-15,0 0 16,-24 0-1,24 0 1,0 0 0,0 0 62,0 0-47,1 0-15,-1 0-16,0 0 15,0 25 17,0 0-1,1-25-16,-1 0 1,25 25 0,-25-25 31,25 24-32,-25-24 16,25 25-15,-25-25 0,25 25-1,-24-25 1,24 25 0,0 0 46,0-1-31,-25-24 1,25 25-17,0 0 16,0 0 48,0 0-48,25-25-16,-25 24 32,0 1-31,24-25 31,-24 25-32,25-25 17,-25 25-17,25-25 79,0 0-78,-25 25-1,25-25 1,-1 24 0,1-24 46,25 25-46,-25-25-1,-1 0 1,1 25 0,0 0-1,0-25 1,0 0-1,-1 25 1,1-25 0,0 0-1,-25 24 17,25-24-17,0 25 16,-1-25-15,1 0 0,0 25 15,0-25-15,0 0 109,0 25-110,-1-25-15,1 0 16,0 0-1,0 0 1,0 0 31,-25 25-47,24-25 16,26 0-1,-25 0 1,0 0-1,24 0 1,1 0 0,-25 0-1,-1 0 17,26 0-17,-25 0 1,0 0-1,-1 0 1,1 0-16,0 0 16,0 0-16,0 0 0,-1 0 47,1 0-32,0 0-15,0 0 16,24 0-1,1 0 1,-25 0 78,0 0-63,24 0-31,1 0 16,0 0-1,-1 0 1,26 0 0,-51 0-1,1 0 1,0 0-1,0 0 1,0 0 0,-1 0 31,-24-25-32,25 25 1,0 0-1,0-25 17,0 0-1,-25 0-31,24 1 16,-24-1 15,0-25 0,0 25 16,25 25-16,-25-24-15,0-1-1,0 0 17,0 0 30,25 25 298,-25-25-329,0 1 47,0-1 359</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6:46:58.676"/>
    </inkml:context>
    <inkml:brush xml:id="br0">
      <inkml:brushProperty name="width" value="0.05292" units="cm"/>
      <inkml:brushProperty name="height" value="0.05292" units="cm"/>
      <inkml:brushProperty name="color" value="#FFFFFF"/>
    </inkml:brush>
  </inkml:definitions>
  <inkml:trace contextRef="#ctx0" brushRef="#br0">31824 13767 0,'0'-25'234,"0"0"-234,0 0 16,0 0 0,-24 1-1,-1 24 1,25-25 125,-25 25-126,-25-25-15,-24-25 16,49 50-16,-74-49 15,49 24 1,26 25 15,-1 0 63,0-25-78,-25 0-1,26 25-15,-1 0 16,0 0 0,0 0-16,0 0 31,25-24-16,-25 24 32,-24 0-31,-1 0 0,1 0-1,-1 0-15,-49-25 16,74 25-16,0 0 15,25-25 1,-25 25 0,1 0 15,-1 0-31,-25 0 16,-24 0-1,-1 0 1,26 0-1,24 0 17,0 0-17,-24 0 1,-26 0 0,-49 0-1,50 0 1,49 0-1,-25 0 1,50-25 0,-25 25-1,1 0 1,-51-25 0,-24 25-1,-25 0 1,74 0-1,1 0 17,24 0-17,0 0 95,25 25-95,0 0-15,-25-25 16,25 25 0,0 0-16,0-1 15,0 1 1,0 0 15,0 0-15,0 0-1,0-1 1,0 1 0,25 25-1,-25-25 1,0-1 15,25-24-15,-25 25-1,0 0 1,0 0 15,25-25-31,0 25 16,-25-1 15,0 1-15,24-25-1,-24 25 1,25-25 46,0 0-30,-25 25-32,25-25 31,0 0 0,-25 25 16,24-25 0,-24 24-31,25-24-1,-25 25 16,25-25-15,0 0 0,0 25-1,-1 0 1,1-25 0,0 25-1,0-25 1,0 0 15,-1 0-15,1 24-1,0-24 1,25 0 0,-26 0-1,1 0 1,0 0-1,0 0 32,0 0-31,0 0 0,-1 0-1,1 0 1,-25 25-16,25-25 31,0 0-15,0 0-1,-1 0 1,1 0 0,25 0-1,-25 0 1,-1 0-1,26 0 1,-25 0 0,0 0-16,-1 25 15,1-25 1,0 0 0,0 0-1,0 0 1,-1 0-1,1 0 1,0 0 0,49 0-1,-24 0 1,-25 0 0,0 0-1,-1 0 1,26 0-1,-25 0 1,0 0 0,24 0-16,1 0 15,-25 0 1,0 0 0,-1 0-16,1 0 31,0 0-16,25 0 1,-26 0 0,1 0-1,0-25 1,0 25 0,0 0-1,-25-25 1,24 25 15,1-24-15,0-1-1,0 25 17,-25-25-32,49 25 78,-49-25-78,0 0 15,25 25-15,0 0 16,-25-24 0,25 24-1,-25-25 1,25 25-1,-25-25 1,0 0-16,0 0 31,24 1-15</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6T14:36:34.099"/>
    </inkml:context>
    <inkml:brush xml:id="br0">
      <inkml:brushProperty name="width" value="0.05292" units="cm"/>
      <inkml:brushProperty name="height" value="0.05292" units="cm"/>
      <inkml:brushProperty name="color" value="#FF0000"/>
    </inkml:brush>
  </inkml:definitions>
  <inkml:trace contextRef="#ctx0" brushRef="#br0">2009 12353 0,'0'-25'63,"25"25"-47,49-25 46,-49 25-62,25 0 16,-1-25-16,-24 25 15,0-24-15,0 24 16,24 0 78,-24 0-94,50 0 15,-51 0-15,1 0 16,124-25 0,-99 25-1,24 0 1,-49 0 62,0 0-47,24 0-15,1 0-16,0 0 15,-1 0-15,1 0 32,-1 0-17,-24 0-15,25 0 94,24 0-94,-24 0 16,-1 0-16,1 0 15,-25 0-15,24 0 16,1 0 0,-25 0 15,0 0-16,-1 0 1,1 0 0,50 0-1,-26 0 1,1 0 0,0 0-1,-26 0 1,1 0-1,0 0 1,25 0 0,-1 0-1,-24 0-15,0-25 16,0 25 0,-1 0-16,1 0 15,0 0 1,25 0-1,-26 0 17,26 0-1,-25 0-15,0 0-1,24 0 1,26 0-1,-1 0 1,-49 0 0,49 0-1,-49 0-15,0 0 16,0 0 0,-1 0-1,1 0 1,0 0-1,0 0 1,25 0 0,49 0-1,-50 0 1,51 0 0,-51 25-1,50-25 1,25 0-1,-24 49 1,-1-24 0,-74-25-1,24 0-15,-24 0 32,-25 25 46,50-25-78,-26 25 15,1 0-15,25-25 16,-25 0 0,0 24-1,-1-24 1,-24 25 62,0 0-62,0 0-1,0 0 1,0-1-1,0 1 1,0 0 15,0 0 1,0 0-32,-24-1 31,24 1-16,0 0-15,-25 0 16,25 0 15,-25-25-15,0 24 0,25 1-1,0 0 1,-25-25-16,25 25 31,-25-25-15,1 0-1,-1 49 1,0-49 0,0 25-1,0-25 1,1 25-1,-1 0 1,0 0 0,0-25-1,0 24 17,1-24-32,-26 25 31,50 0-16,-25-25 1,0 0 0,1 0-1,24 25 1,-25-25 0,0 0-1,0 0 1,0 25-1,1-25 1,-1 0 0,-25 0-1,25 0 1,-24 24 0,24-24-1,0 0 16,0 25-15,1-25 0,-1 0-1,0 0 1,-25 0 0,1 0-1,24 0 1,-25 0 62,1 0-62,-51 0-16,76 0 15,-26 0-15,-49 0 31,24 0-31,26 0 16,24 0-16,25-25 31,-25 25 1,0 0-17,-74-24 1,25 24-1,-50-25 1,-50 0-16,-24 0 16,148 25-1,0 0-15,-24-25 16,74 1 31,-25 24-32,-24 0 1,24 0 0,-25-25-1,25 25 1,-24 0 0,24 0-1,0 0 95,-49 0-110,-1 0 15,51 0-15,-26 0 16,-74 0-1,25 0 1,74 0 0,-25 0-1,50-25 1,-49 0 31,-1 25-47,0 0 15,1 0-15,-1 0 16,1 0 0,-26 0-16,1-25 15,49 25 1,25-24 78,-25-1-79,0 0-15,1 0 16,24 0-16,-25 25 16,0 0-1,25-24 1,-25-1-1,0-25 1,25 25 47,-24 25-48,24-24 32,0-1-31,0 0-16,0 0 31,0 0 16,24 25-32,-24-24 48,25-1-47,0 25 77,0 0-46,-25-25 94,0 0-126,0 0 1,0 1 0,0-1 343</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7:33:39.615"/>
    </inkml:context>
    <inkml:brush xml:id="br0">
      <inkml:brushProperty name="width" value="0.05292" units="cm"/>
      <inkml:brushProperty name="height" value="0.05292" units="cm"/>
      <inkml:brushProperty name="color" value="#FFFFFF"/>
    </inkml:brush>
  </inkml:definitions>
  <inkml:trace contextRef="#ctx0" brushRef="#br0">3994 14932 0,'0'0'0,"0"-24"31,0-1-15,0 0-16,0 0 15,0 0 1,-25 25-16,0-24 16,0-1-1,0 0-15,-24 0 31,24 25 1,0 0-17,-24-25 1,-26 25 0,25 0-1,1 0 1,24 0-1,-25 0 1,-24 0 0,0 0-1,49 0-15,0 0 16,-49 0 0,24 0 15,25 0-16,0 0 1,1 0 0,-51 25-1,1 0 1,-1-25 0,51 0-1,-1 25 1,0-25-1,0 0 1,0 0 0,1 0-1,-1 0 1,0 25 0,0-25 15,-25 0-16,26 0 1,-26 0 0,-49 24-1,24 1 1,26-25 0,24 25-1,0 0 1,0-25-1,25 25 1,-49-25 0,24 24-1,0 1-15,-49 0 16,49-25 0,25 25-16,-50 0 31,50-1-16,-24 1 1,-1 25 0,-25-25-16,25-1 15,25 1-15,-24 0 16,-1 25 0,0-1-1,25 1 1,-25 0-1,0-1 1,1 1 0,24-25-1,0 24 1,-25-24 0,25 0 15,-25 24-16,0-24 1,0 25 0,0 24-1,25-24 1,0-25 0,0 49-1,0-24 1,0-1-1,0 1 1,0-1 0,0-24-16,0 25 15,0-25 1,25 24 0,-25-24 15,25-25-16,-25 25 1,25 49 0,0-49-1,-25 0 1,0 25 0,25-26-1,-25 1 1,49 25-1,-49-25 1,25-25-16,-25 24 16,0 1-16,25 0 15,-25 0 1,49 0 0,-49 24 15,25-24-16,-25 0 1,50 24 0,-25-49-1,-25 50 1,0-25 0,24 0-1,1-1 1,0-24-1,-25 50 1,25-50 0,-25 25-1,25-25 1,-25 25 0,49 24 15,-24-24-16,0-25 1,-25 25 0,0 0 15,25-25-15,-1 49-1,1-49 1,0 50-1,25-50 1,-50 25-16,24-25 16,-24 24 15,25-24-15,-25 25 15,25-25-16,0 0 1,0 25 0,24 0-1,-24 0 1,25 0 0,24 24-1,1-49 1,-1 50-1,-24-50-15,74 49 16,-100-49 0,26 25-16,24-25 15,1 25 1,49 0 15,-75-25-15,51 0-1,24 25 1,-50-1 0,-24-24-1,-1 0 1,26 0 0,-1 0-1,1 0 1,-1 0-1,-49-24-15,99 24 16,-99 0 0,-1 0-16,76 0 15,-26 0 1,50-50 15,-74 50-15,24 0-1,25-50 1,-74 26 0,0-1-1,-25 0 1,50-49 0,-50 24-1,49-25 1,-49 26-1,50-26 1,-50 26 0,0-1-1,0-24 1,0-1 15,0 1-15,0 0-1,0-1 1,0 26 0,0 24-1,-25-50 1,0 1 0,0 0-1,25 24 1,0 25-16,0 0 15,-24 25-15,24-24 16,0-1-16,0-25 16,-25 0-1,0-24 1,25 0 15,-50 24-15,50 25-1,-25-49 1,1 24 0,-1 1-1,25 24 1,-50-50 0,50 51-1,-25-1 1,25 0-16,0 0 15,0 0 1,-24 1-16,24-1 16,-25 0-1,25 0 1,0 0 15,-25-49-15,25 24-1,-50 1 1,26-26 0,-1 26-1,25-1 1,-25 25 0,25-24-1,-50 24 1,26 0-1,24 0 17,-25 25 61,0-25-77,0 25 0,25-24-16,-25 24 15,1-25 1,24 0 0,-25 25-1,25-25 16,-25 25 1,25-25-32,-25 25 31,0-24-15,25-1-1,-24 25 1,-1 0 124</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7:34:46.522"/>
    </inkml:context>
    <inkml:brush xml:id="br0">
      <inkml:brushProperty name="width" value="0.05292" units="cm"/>
      <inkml:brushProperty name="height" value="0.05292" units="cm"/>
      <inkml:brushProperty name="color" value="#FF0000"/>
    </inkml:brush>
  </inkml:definitions>
  <inkml:trace contextRef="#ctx0" brushRef="#br0">5011 17363 0,'49'0'109,"-24"0"-93,0 0-16,0 0 16,-25 25-16,49-25 15,-24 0 1,25 0 0,-26 0-1,1 25 1,25 0-1,24-25 1,-24 24 0,-1-24 15,-24 0-15,25 0-1,-25 0 1,-1 0-16,26 0 15,-25 0 1,0 0 0,-1 0 31,26 0-32,0 0-15,49 0 16,-25 0-1,26 0 1,-51 0 0,-24 0-1,0 0 1,0 0 0,24 0-1,26 0 1,-26 0-16,1 0 15,-25 0-15,24 0 16,1 0 0,-1 0-1,26 0 1,-26 0 0,-24 0-16,25 0 15,-25 0 1,0 0-16,-1 0 15,51 0 1,-1 0 0,1 0 15,24 0-15,0 0-1,0 0 1,-74 0-16,49-24 15,-24 24-15,0 0 16,24 0 0,0-25-1,1 0 1,49 25 0,-74-25-16,24 0 15,-24 1 1,-1 24-16,1-25 15,24 0 1,-49 0 0,0 25 15,49-49-15,-24 24-1,-1 25 1,1-75-1,0 51 1,-26-1 0,1 0-1,0-25 1,0 26-16,24-51 16,1 50-1,-25 1 16,0-1-15,-1 0-16,26 0 31,0 0-15,-1 1 0,1-26-1,-25 25 1,24 25-1,-24-49 1,25 49 0,-25-25-1,24-25 1,1 50-16,24-25 16,-49 25-1,25-24-15,-26 24 16,26-25-1,0 0 1,-1 25 15,1-25-15,-25 0 0,-1 0-16,1 25 15,25-24 1,-1 24-1,-24-50 1,0 50 0,0-25-1,0 25 1,0-25 0,-1 1-1,1 24 1,0-25-1,0 0 1,24 0 15,1-24-15,0-1 0,-26 25-1,1 0 1,0 25-1,0-24 1,0-1 0,-1 0-1,1 25 1,-25-25-16,25 0 16,0 25-1,0 0-15,-1-24 16,-24-1-1,25 0 17,25 25-17,-1-25 1,-24 0-16,0 25 16,25-49-16,24 49 15,-49-25 1,0 0-1,-25 0 48,24 25-63,1 0 16,0-24-16,0 24 15,0-25 1,-1 0-1,1 25 17,0-25-17,25 25 1,-50-25 0,-75 25 1046,26 0-1046,-1 0-16,0 0 15,26 0 126,-26 0-125,25 0-16,0 0 15,-49 25 1,24-25-1,1 0 1,-50 0 0,74 0-1,0 0 173</inkml:trace>
  <inkml:trace contextRef="#ctx0" brushRef="#br0" timeOffset="1591.9049">11286 15503 0,'0'0'0,"0"25"15,0 0 126,-25 24-141,1-24 16,24 0-16,-25 0 15,25-1 1,0 1 31,0 0-16,-25 0 94,25 0-125,0-1 16,0 1-16,-25 0 15,0-25 1,25 50 0,-25-26 30,25 1-14,0 0 140,0 0-157</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7:17:35.374"/>
    </inkml:context>
    <inkml:brush xml:id="br0">
      <inkml:brushProperty name="width" value="0.05292" units="cm"/>
      <inkml:brushProperty name="height" value="0.05292" units="cm"/>
      <inkml:brushProperty name="color" value="#FFFFFF"/>
    </inkml:brush>
  </inkml:definitions>
  <inkml:trace contextRef="#ctx0" brushRef="#br0">298 843 0,'0'-24'31,"0"-1"-15,0 0 15,0 0 47,0 0-62,0 1 156,0-1-157,0 0 142,0 0-157,0 0 31,0 1-16,0-1 79,0 0-94,0 0 31,0 0-15,24 25 93,-24-25-109,25 25 16,-25-24-16,25 24 16,0-25-1,-25 0 32,25 25-31,-25-25-1,24 25 95,1 0-95,0 0-15,0 0 16,25-25-16,-1 25 16,-24 0-1,0 0-15,0 0 125,-1 0-109,26 0-16,-25 0 16,0 0-1,-1 0-15,1 0 31,0 0 79,25 0-95,-26 0-15,1 0 16,0 0 0,0 0-16,0 0 15,-1 0 173,26 0-173,0 0-15,-1 0 16,26 0 0,-1 0-1,-49 0 1,0 0 31,-1 0-32,1 0 1,50 0 0,-26 25-16,-24-25 15,0 0 1,0 0 93,0 0-109,-1 0 16,-24 25-16,25-25 16,0 0-1,25 0 1,-26 25-1,1-25 1,0 0-16,-25 25 47,25-25 0,0 0-32,49 0 1,0 24 0,-49 1 109,0 0-110,-25 0 17,25-25-17,-25 25 1,25-25-1,-25 25 1,0-1 0,24 1-1,-24 0 17,0 0-32,0 0 31,0-1 16,0 1 0,0 0-32,0 0 32,0 0 0,0-1 0,0 1 15,0 0-46,-24-25 15,24 25-31,0 0 31,-25-25 1,25 24-17,-25-24 17,0 25-17,0-25 1,1 0-1,24 25 1,-25-25-16,0 0 31,0 0-31,0 0 32,1 0 61,-1 25-77,0-25 0,0 25-16,0-25 62,1 0-46,-1 0-1,0 0 1,0 0 0,0 0 77,-24 0-77,24 0 0,0 0-16,0 0 62,-24 0 32,24 0 0,0 0-79,-25 0-15,26 0 16,-1 0-1,-25 0 1,25 0 0,1 0 46,-1 0-46,0 0-16,-25 0 15,-24 0 1,24 0 0,26 0-1,-26 0 1,25 0 46,0 0-46,1 0-16,-1 0 16,0 0-16,-25 0 15,26 0 17,-1 0 46,0 0-63,-25 0-15,26 0 16,-1 0-16,-25 0 16,25 0-1,-24 0 63,24 0-62,0 0 15,0-25 94,0 0-109,1 25-1,-1-25 1,0 25 78,0-25 93,25 1-62,-25 24-31,25-25-94</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6T14:06:48.741"/>
    </inkml:context>
    <inkml:brush xml:id="br0">
      <inkml:brushProperty name="width" value="0.05292" units="cm"/>
      <inkml:brushProperty name="height" value="0.05292" units="cm"/>
      <inkml:brushProperty name="color" value="#FF0000"/>
    </inkml:brush>
  </inkml:definitions>
  <inkml:trace contextRef="#ctx0" brushRef="#br0">13345 3597 0,'-25'-25'172,"-124"-25"-156,-74 1-16,-124 24 15,99-25-15,49 50 16,-272 0-1,149-25 1,173 1-16,-75-1 16,200 0-1,-51 25 63,1 0-78,-25 0 16,24 0 0,-247 0-16,223 25 15,-75-25 1,75 0 0,74 0-1,25 25 32,-50-25-47,-74 24 16,0 26-1,0-25 1,-49 24 15,49 1 0,49-25-15,1 24 15,-26 26 1,26-1-1,-25 1-16,49-1 17,1-49-1,-1 49-15,25-49 15,-24 25 0,24-1-15,0-24 15,0 0 0,0 0-31,1 0 16,-1-1-1,0 1 1,-25 25 15,26-1-15,-1-24 15,0 25 0,-25 24-15,26-49 15,-1 25 1,0-50 46,25 24-78,-25-24 15,25 25 1,-25-25 62</inkml:trace>
  <inkml:trace contextRef="#ctx0" brushRef="#br0" timeOffset="1741.1595">7962 4366 0,'0'0'0,"25"0"109,0 24-109,-25 26 16,0-25-1,25 24 1,-25-24-16,0 0 0,0 0 16,0 0-1,0-1 17,25-24-32,-25 25 15,0 0 16,24-25 329,-24 25-345,25-25 1,0 0 15,0 0 63,0 0 0,-1 0-47,26 0-47,24 0 15,26 0 1,-51 0-16,-24 0 16,0 0-1,0 0 16,-1 0-15,1-25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4T15:19:38.086"/>
    </inkml:context>
    <inkml:brush xml:id="br0">
      <inkml:brushProperty name="width" value="0.05292" units="cm"/>
      <inkml:brushProperty name="height" value="0.05292" units="cm"/>
      <inkml:brushProperty name="color" value="#FF0000"/>
    </inkml:brush>
  </inkml:definitions>
  <inkml:trace contextRef="#ctx0" brushRef="#br0">18678 11237 0,'-50'49'360,"-123"100"-298,173-124 94,-50 99-93,50 25 78,0-125-95,0 26 1,25 24 0,-25-49 0,25 25-16,173 74 110,50-50-94,223 1 93,-123-75 1,-323 0-94,297 0 0,-148 0 0,-125 0 31,1 0-63,198 0 17,-149 0 15,-49 0 15,49 0-31,149 25 16,-198-25 0,-1 0 47,125 0-63,-75 0 16,-74 0 15,49-25-30,75 0 15,-99 25-16,-25 0 16,148-50 0,-98 25-1,-51 25 1,76-74 0,73 0 78,-98 24-78,-75 25-47,148-99 141,-148 99-141,25 25 0,25-124 125,-25-49 15,-100-26-15,50 175-78,-24-1 141,-224-75-126,248 100 63,-148-49-78,-175 24 78,299 25-62,-26-25-32,-247 0 0,49 25 110,124 0-110,124-24 16,-124-1 0,100 25-47,-26 0 47,51 0-32,-51 0 16,-173 0 16,99-25-15,25 25 14,100 0-46,-51 0 47,50 0-31,-49 0 15,-75 0 16,124 0 0,0 0-16,-123 50 16,73-50 0,26 0 0,-1 49 0,-24-24 0,24 0-16,-99 0 109,50 49-15,25-24 16,74-25-16,-25-25-62,25 24-32,-50 1 16,50 0 0</inkml:trace>
  <inkml:trace contextRef="#ctx0" brushRef="#br0" timeOffset="4989.5212">22647 11311 0,'24'0'110,"1"0"-95,124 0 17,74 0 30,-123-25 16,73-49-15,-49 24-1,149-173 126,50 0 15,-100-25 0,-74 99-16,-174 149 470,-25 0-642,25 25-15,1-25 16,-1 0-16,0 0 16,0 24-1,0-24 95,-24 25-110,-26 0 15,51-25-15,-26 0 16,0 25-16,26-25 15,-1 0-15,0 0 16,25 25 62,-50-25-78,25 0 16,1 0-16,-26 0 15,0 24-15,26-24 16,-1 0-16,-50 25 16,51-25-1</inkml:trace>
  <inkml:trace contextRef="#ctx0" brushRef="#br0" timeOffset="7572.6132">24507 10319 0,'0'25'219,"-25"24"-126,25 26-30,-25-51-1,-24 100 126,24 25-126,-25-50 141,1 1-15,49-76-1</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5T08:51:36.209"/>
    </inkml:context>
    <inkml:brush xml:id="br0">
      <inkml:brushProperty name="width" value="0.05292" units="cm"/>
      <inkml:brushProperty name="height" value="0.05292" units="cm"/>
      <inkml:brushProperty name="color" value="#FF0000"/>
    </inkml:brush>
  </inkml:definitions>
  <inkml:traceGroup>
    <inkml:annotationXML>
      <emma:emma xmlns:emma="http://www.w3.org/2003/04/emma" version="1.0">
        <emma:interpretation id="{E9C42CE9-09CF-4E28-8569-C5E0C814CC1A}" emma:medium="tactile" emma:mode="ink">
          <msink:context xmlns:msink="http://schemas.microsoft.com/ink/2010/main" type="writingRegion" rotatedBoundingBox="28266,10017 26913,7750 28839,6601 30192,8868"/>
        </emma:interpretation>
      </emma:emma>
    </inkml:annotationXML>
    <inkml:traceGroup>
      <inkml:annotationXML>
        <emma:emma xmlns:emma="http://www.w3.org/2003/04/emma" version="1.0">
          <emma:interpretation id="{8FE1A572-F733-4FFA-9CA9-E834CE41A541}" emma:medium="tactile" emma:mode="ink">
            <msink:context xmlns:msink="http://schemas.microsoft.com/ink/2010/main" type="paragraph" rotatedBoundingBox="28266,10017 26913,7750 28839,6601 30192,8868" alignmentLevel="1"/>
          </emma:interpretation>
        </emma:emma>
      </inkml:annotationXML>
      <inkml:traceGroup>
        <inkml:annotationXML>
          <emma:emma xmlns:emma="http://www.w3.org/2003/04/emma" version="1.0">
            <emma:interpretation id="{4C52A647-7909-4DC7-98B8-A03463B6123D}" emma:medium="tactile" emma:mode="ink">
              <msink:context xmlns:msink="http://schemas.microsoft.com/ink/2010/main" type="line" rotatedBoundingBox="28266,10017 26913,7750 28839,6601 30192,8868"/>
            </emma:interpretation>
          </emma:emma>
        </inkml:annotationXML>
        <inkml:traceGroup>
          <inkml:annotationXML>
            <emma:emma xmlns:emma="http://www.w3.org/2003/04/emma" version="1.0">
              <emma:interpretation id="{F1BC22E0-6575-4AD8-BC90-0375B326CB39}" emma:medium="tactile" emma:mode="ink">
                <msink:context xmlns:msink="http://schemas.microsoft.com/ink/2010/main" type="inkWord" rotatedBoundingBox="28266,10017 26913,7750 28839,6601 30192,8868"/>
              </emma:interpretation>
            </emma:emma>
          </inkml:annotationXML>
          <inkml:trace contextRef="#ctx0" brushRef="#br0">28724 7069 0,'-25'0'250,"0"0"-250,0 0 16,-24 0-16,-1 0 16</inkml:trace>
          <inkml:trace contextRef="#ctx0" brushRef="#br0" timeOffset="4524.5157">28401 7069 0,'-49'0'281,"24"0"-265,0 0-16,0 0 16,1 0-16,-1 25 15,0-25 48,-25 0-48,26 25 1,-26-25 0,0 0-1,1 25 1,-1-25 0,50 25-1,-25-25 1,25 24-1,-25-24 1,1 25 0,24 0 93,-25-25-109,25 25 16,0 0 46,-25-25-46,25 24-1,0 1 1,0 0 0,0 0-1,0 0 1,-25-25 0,25 24-1,-25-24 1,25 25-1,0 0 1,0 0-16,0 0 16,0-1-1,-24 1-15,24 0 16,0 25 0,0-26 15,-25 1-31,25 0 15,0 0 1,-25-25 0,25 49-1,0-24 1,0 0 0,-25 25 15,25-26-16,0 1 1,0 0-16,0 25 16,-25-50-16,25 25 15,0-1 1,0 26 0,0 0-1,-24-1 1,24-24-16,0 25 15,0-26 1,0 1 0,0 0-1,0 0 1,0 0 0,0 24-1,0-24 1,0 25-1,0-1 1,0-24 0,0 0-1,0 0 17,0 24-17,0-24 1,0 0-16,0 0 15,0 24 1,0-24 0,24 25-1,-24-26 1,25 1 15,0 0-15,0 0-1,0 0 1,-1-25 0,1 0-1,0 49 1,49-24 0,-49 0-1,25 0-15,-25-25 16,-1 0-1,1 25-15,0-25 16,0 0 0,0 0 46,0 0-46,-1 0-1,-24 24 1,50 1 0,0 50-1,24-51 1,-24 1 0,-26-25-1,1 0 1,0 25 15,0-25-15,24 25-16,-24-25 15,0 0 1,0 25 15,74-25-15,-74 0-16,24 24 15,-24-24 1,0 0 0,0-24-1,0 24 1,-1 0 0,-24-25 46,50 25-62,-25-25 16,0 25-16,24-25 15,1 25 17,0 0-17,-50-25 1,24 25 31,1 0 0,0-24-32,25 24-15,-26 0 16,-24-25-16,50 25 15,-25-25 1,0 25 0,-1-25-1,26 25 1,0-25 15,-26 25-15,1 0-16,0 0 15,-25-24 32,25-1-15,-25 0-17,0 0-15,25 0 16,-25 1-1,0-1 1,0-25 0,0 0-1,0 26 17,0-26-17,0 25-15,0 0 16,0 1-1,0-26 1,0 0 0,0 1-1,0-1 1,0 1 0,0 24-1,0-25 1,0-24-1,0 49 1,0 0 0,0-24-1,0 24 17,0 0-17,0-25 1,0 26-1,0-1 1,0 0 0,0 0-1,0 0 1,-25 1 0,25-26-1,0 25 1,-25 0-1,25-24 1,-25 24 0,25-25-1,-25 50 17,25-25-17,-24-24 1,24 24-1,-25 0 1,0-24 0,0 24-1,0-25 1,1 50-16,-26-74 16,25 74-1,25-25 1,-25 0-16,-24 0 15,-1-49 1,1 49 0,24-24 15,0 24-15,0 0-16,25 0 15,-25 25-15,0-25 16,1 25-1,-26-49 157,25 49-172,-24-25 16,-1 0-16,-74-24 16,50 49-1,-26 0 1,26-25-1,49 0 1,0 25 47</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5T08:53:37.171"/>
    </inkml:context>
    <inkml:brush xml:id="br0">
      <inkml:brushProperty name="width" value="0.05" units="cm"/>
      <inkml:brushProperty name="height" value="0.05" units="cm"/>
      <inkml:brushProperty name="fitToCurve" value="1"/>
    </inkml:brush>
    <inkml:brush xml:id="br1">
      <inkml:brushProperty name="width" value="0.05292" units="cm"/>
      <inkml:brushProperty name="height" value="0.05292" units="cm"/>
      <inkml:brushProperty name="color" value="#FF0000"/>
    </inkml:brush>
  </inkml:definitions>
  <inkml:traceGroup>
    <inkml:annotationXML>
      <emma:emma xmlns:emma="http://www.w3.org/2003/04/emma" version="1.0">
        <emma:interpretation id="{108C0E5E-B083-480A-AAF4-25B17C723D02}" emma:medium="tactile" emma:mode="ink">
          <msink:context xmlns:msink="http://schemas.microsoft.com/ink/2010/main" type="writingRegion" rotatedBoundingBox="5059,9789 14359,6708 15124,9016 5824,12098"/>
        </emma:interpretation>
      </emma:emma>
    </inkml:annotationXML>
    <inkml:traceGroup>
      <inkml:annotationXML>
        <emma:emma xmlns:emma="http://www.w3.org/2003/04/emma" version="1.0">
          <emma:interpretation id="{1473E2A3-E1DF-43F6-B0FA-77C2D0A53C00}" emma:medium="tactile" emma:mode="ink">
            <msink:context xmlns:msink="http://schemas.microsoft.com/ink/2010/main" type="paragraph" rotatedBoundingBox="5059,9789 14359,6708 15124,9016 5824,12098" alignmentLevel="1"/>
          </emma:interpretation>
        </emma:emma>
      </inkml:annotationXML>
      <inkml:traceGroup>
        <inkml:annotationXML>
          <emma:emma xmlns:emma="http://www.w3.org/2003/04/emma" version="1.0">
            <emma:interpretation id="{E7B0755D-D61A-4760-BCD3-4822565AE0E5}" emma:medium="tactile" emma:mode="ink">
              <msink:context xmlns:msink="http://schemas.microsoft.com/ink/2010/main" type="line" rotatedBoundingBox="5059,9789 14359,6708 15124,9016 5824,12098"/>
            </emma:interpretation>
          </emma:emma>
        </inkml:annotationXML>
        <inkml:traceGroup>
          <inkml:annotationXML>
            <emma:emma xmlns:emma="http://www.w3.org/2003/04/emma" version="1.0">
              <emma:interpretation id="{00D971CC-6276-4D6D-AFC7-0B10A232A121}" emma:medium="tactile" emma:mode="ink">
                <msink:context xmlns:msink="http://schemas.microsoft.com/ink/2010/main" type="inkWord" rotatedBoundingBox="11430,9419 11445,9419 11445,9434 11430,9434"/>
              </emma:interpretation>
              <emma:one-of disjunction-type="recognition" id="oneOf0">
                <emma:interpretation id="interp0" emma:lang="en-US" emma:confidence="1">
                  <emma:literal>0.0</emma:literal>
                </emma:interpretation>
                <emma:interpretation id="interp1" emma:lang="en-US" emma:confidence="0">
                  <emma:literal>00</emma:literal>
                </emma:interpretation>
                <emma:interpretation id="interp2" emma:lang="en-US" emma:confidence="0">
                  <emma:literal>00.0</emma:literal>
                </emma:interpretation>
                <emma:interpretation id="interp3" emma:lang="en-US" emma:confidence="0">
                  <emma:literal>000</emma:literal>
                </emma:interpretation>
                <emma:interpretation id="interp4" emma:lang="en-US" emma:confidence="0">
                  <emma:literal>0</emma:literal>
                </emma:interpretation>
              </emma:one-of>
            </emma:emma>
          </inkml:annotationXML>
          <inkml:trace contextRef="#ctx0" brushRef="#br0">11430 9419 0</inkml:trace>
          <inkml:trace contextRef="#ctx0" brushRef="#br1" timeOffset="-100707.5351">13519 7020 0,'-25'0'235,"0"0"-220,0 0 95,0 0-110,25 25 15,-24-25-15,-1 24 16,0-24 0,0 25 77,0-25-61,25 25-32,-24-25 31,24 25-16,-25-25 1,25 25 0,-25-25-1,0 24 1,0 1 0,-24 0-1,49 0 1,-50 0-1,50-1 32,0 1-47,-25-25 16,25 25 0,0 0-1,0 0 1,-25-1-1,25 1 17,0 0-17,-24 0 1,24 0 0,-25-1-1,25 1 1,-25 50-1,0-1 1,25-49 0,0 0-1,0-1 1,0 1 0,0 0-1,0 0 1,0 24-1,0-24 17,0 0-17,0 0 1,0 25 0,0-1-1,0 1 1,0-1-1,0 1 1,0-25 0,0 24-1,0 1 1,0-25 0,0 0-1,0-1 16,0 1-15,0 0 0,0 0-1,0 0 1,0-1 0,0 1-1,0 0 1,25 0-1,-25 0 1,25-1 0,-25 26-1,25-25 1,-25 0 0,0-1-1,0 1 1,24 0 15,1-25 32,-25 25-63,25-25 15,-25 25 1,25-25-1,-25 24 1,25-24 0,-1 25 31,1-25-47,-25 25 15,25 0-15,-25 0 16,25-25-1,-25 25 1,50-1 0,-26 1-1,1 0 1,0 0 0,0 0-1,0-1 1,-1-24-1,1 0 48,0 0-32,0 25-15,0-25-16,24 25 31,26-25-15,-51 25-1,1-25 95,0 0-79,0 0-15,0 0 30,-1 0 95,1 0 62,25 0-187,-25 0-16,24 0 15,1 0-15,-1 0 16,75 0 0,-49 0-1,-50 0 126,-1-25-125,1 25 15,-25-25 0,25 25-31,0 0 16,0 0 15,-25-25-31,25 1 16,-1 24-1,1 0 16,0-25-15,0 0 0,-25 0-1,25 0 1,-1-24 0,1-1-1,-25 25 1,0 0-1,25-24 1,-25 24 0,0 0-1,0 0 1,25 25-16,-25-24 16,0-1 15,0 0-16,0 0 1,25 25 0,-25-25-1,0 1 1,24-1 0,-24 0-1,0-25 1,25 26-1,-25-1 32,0 0-31,0 0 0,0 0-1,0 1 16,0-26-15,25 50 0,-25-25-1,0 0 1,0-24 0,0 24-16,0 0 15,0-24 1,0 24-1,0 0-15,0 0 16,0 0 0,0 1-1,0-1-15,0 0 16,0 0 0,0 0-1,0 0 1,0 1-1,0-1 1,0 0 0,0 0-1,-25 0 1,0-24 0,1-1-1,24 1 1,-25-26-1,25 50 1,-25-24 0,0 24-1,0-25 1,1 1 0,24 24 15,-75-25-16,50 1 1,1 24 0,-26-25-1,25 1 1,0 49-16,25-25 16,-25 25-16,25-25 15,-24 25 1,-1-25-1,0 1 1,0 24 0,-24-25-1,-1 25 1,0 0 0,26 0 15,-26 0-16,25 0 1,0 0 0,1 0 281,-26 0-297,25 0 15,-24 0-15,-1 0 16,0 0-1,26 0 1,-1 0 297,-25 0-298,25 0 1,1 0-1,-1 0 17</inkml:trace>
          <inkml:trace contextRef="#ctx0" brushRef="#br1" timeOffset="-109604.8385">7020 9475 0,'-25'-24'125,"0"24"-78,-24 0-47,-26 0 0,25 0 15,1 0-15,-26 0 32,26 0-17,24 0 1,0 0 0,-24 0-1,-1 0 1,25 0-1,25 24 64,-49-24-79,24 0 15,0 0-15,-25 0 16,50 25-16,-24 0 15,-26-25 1,25 0-16,0 0 94,1 0-94,-1 0 15,0 25 1,0-25 0,0 0-16,1 0 31,24 25-15,-25-25-1,25 24 1,-50-24-16,1 25 31,-1-25-15,25 25-1,0 0 32,25 0-31,-25-25-16,1 24 15,-1-24 1,0 25 0,25 0-1,-50 0 1,50 0 0,-24-1-1,24 1 1,0 0-1,-25-25 1,0 50 0,0-1-1,0 1 1,1-25 0,24 24-1,-25-49 1,25 25 46,-25-25 16,25 25-46,-25-25 30,25 25-62,0 0 16,0-1-16,0 1 15,0 0-15,0 0 16,0 24 0,0 26-1,0-1 1,0-24 0,0 24-1,0-24 16,0-25-15,0-1 0,0 1-1,0 50 1,0-51 0,0 1-1,0 0 1,25 0-1,0 0-15,-25 24 16,0-24-16,0 0 16,25 49-1,-1-24 1,1 0 0,0-26-1,0 26 16,-25-25-15,0 24 0,0 1-1,25 24 1,-1-49 0,-24 0-1,25 25 1,0-26-16,0 1 15,-25 0 1,25-25 0,-1 25 15,-24 0-15,25-1-1,25 1-15,-25-25 31,0 0-15,-1 25 0,1-25-1,0 0 1,25 25 0,-1-25-1,-24 0 1,0 0-16,24 0 15,-24 0 1,0 0-16,0 0 16,0 0-1,-1 0 1,1 0 31,25 0-16,-1 0-31,-24 0 16,50 0-1,-51 0 1,51 0 0,-75-25-1,49 25 1,-49-25-16,50 25 15,0 0 1,-26-25-16,1 25 16,0 0-1,-25-24 1,25-1 0,0 25-16,0-25 31,-25 0-31,24 25 15,26-25 1,-25 25 0,0-24-1,-1 24 1,-24-25 0,25 25-1,-25-50-15,25 25 31,-25 1-31,0-1 16,25 0 0,0-25-1,-25 26 1,0-51 0,24 50 15,-24 1-16,0-1 1,0-25 0,25 0-1,-25 26 1,0-26 0,0-24-1,0 49-15,0-25 16,0 1-1,25 24-15,-25-25 16,0 1 0,0-1-1,25 25 1,-25 0 0,0 1 15,0-1-16,25 0 1,-25-25 0,0 26-1,24-1 1,-24 0 0,0 0-1,0 0-15,0 1 31,0-1-31,0 0 16,0 0 0,0-24-1,0 24 1,0-25 0,0 25 15,0 1-16,0-1 1,0 0 0,0 0-1,-24 0 1,24-24 0,0 24-1,0-25 1,0 1-1,0 24 1,0 0 15,-25 0-15,25 0-16,0 1 16,0-1 15,-25 0-16,25-25 1,-25 50 0,25-24-1,-25-1 1,1 0 0,24 0-1,-25 0 1,0 25-1,25-24 1,-25 24 265,0 0-265,1 0 0,-1 0 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5T08:33:33.747"/>
    </inkml:context>
    <inkml:brush xml:id="br0">
      <inkml:brushProperty name="width" value="0.05292" units="cm"/>
      <inkml:brushProperty name="height" value="0.05292" units="cm"/>
      <inkml:brushProperty name="color" value="#FF0000"/>
    </inkml:brush>
  </inkml:definitions>
  <inkml:trace contextRef="#ctx0" brushRef="#br0">2629 8756 0,'-74'0'172,"-1"25"-172,1-25 15,24 25-15,26-25 16,-26 0-1,25 0 1,25 24 93,0 1-93,-25-25 0,25 25-1,-24 0 48,24 0-32,0-1-15,-25-24 46,25 25-46,0 0-1,-25-25 17,25 25-1,0 0-15,0 0-1,-25-25 1,0 0 15,25 24 0,-24-24-15,24 25 0,-25-25 15,25 25-31,0 0 15,0 0 32,-25-1-31,0-24 0,25 50-1,-25-50 1,25 25-1,0 0 17,0-1 15,-24 1-32,24 0 16,0 0-15,0 0 15,0-1-15,-25 1 0,25 0 15,0 0-16,-25 0-15,25-1 16,0 1 0,0 25-1,-25-25 17,25-1-17,0 1 1,0 0-16,-25 0 15,25 0 17,0 24-17,0-24 1,0 25 0,0-26-1,0 26 1,25-25-1,-25 0 1,25 0 0,-25-1-1,25 1 1,0 0 0,-1 25-1,1-1 1,0-24-1,25 25 17,-26-50-17,1 24 1,0-24 0,25 50-1,-1-25 1,-24-25-1,0 25-15,0-1 16,-1 1 0,1-25-16,0 0 78,0 25-78,0-25 15,-1 25 1,26-25 0,-25 0-1,49 0 1,1 25 0,-26-25-1,-24 0 1,0 0 31,0 0-32,24 0 1,-24 0-16,25-50 16,24 50-1,1 0 1,-75-25 15,24 25 0,1 0 1,0 0-1,-25-25-31,25 25 15,0-24 1,-1 24 0,1 0-1,-25-25 1,25 25 46,0-50-30,0 50-32,-25-25 15,24 1 1,1 24 0,-25-50-1,0 25 1,25 25-1,-25-25 1,25 25-16,-25-49 16,0-1-1,0 25-15,25 25 16,-25-24 0,0-51-1,24 1 1,1 74-16,-25-75 31,25 26-15,-25 24-1,0 0-15,0 0 16,25-24 0,-25-26-1,0 50 1,0 1-1,0-1-15,0-25 16,0 1 0,-25 49-16,25-25 31,0-25-15,-25 50-1,25-25-15,0 1 31,-25-1 63,1 25-94,24-25 16,-25 25-1,0-25 1,0 25-16,25-25 16,-25 25-1,1-24 32,-26 24-31,25-25-16,-24-25 31,-51 1-15,51 24-1,-1 0 1,50 0 0,-25 25 15,25-25 0,-24 0 16,24 1-31,-25 24 15,25-25-16,0 0 64,-25 25-64,25-25 1,-25 0-1,25 1 1,-25 24-16,1-25 16,-1 0 31,25 0 31,-25 25-78,25-25 15,-25 25 1,0 0 31,1 0 93,-1 0-108,0 0 15,0 0-32,25 25-15,-25-25 47,25 25-31</inkml:trace>
  <inkml:trace contextRef="#ctx0" brushRef="#br0" timeOffset="3903.6018">2877 10567 0,'0'25'140,"0"24"-124,0-24-1,-24 0-15,24 0 16,0 24-16,0 1 16,0-25-1,0-1 1,0 1 15,0 0-31,0 0 16,0 0-1,0-1 17,0 1-32,0 0 31,0 0-31,0 0 16,0 24-1,0 26 1,24-50-1,-24-1 1,25 1 0,25 0-1,-25 25 1,24-1 15,26-24-15,-1 25-1,-24-1 1,-26-24 0,1-25-1,0 0 1,25 25 0,-1-25-1,-24 25 1,49-1-1,-24 1 1,49 25 0,-74-50-1,25 0 17,-25 0-17,-1 25 1,51-1-1,123 51 1,-49-50 0,-75-25-1,26 0 1,-51 0 0,-24 0 30,0 0-14,24 0-17,26 0-15,-26 0 32,26 0-17,-50 0 1,-25-25-1,24 25 1,-24-25 0,50 0-1,49-49 1,-74 49 0,74-25-1,-24 1 1,-50 24-1,-1 25 1,-24-25 0,25 0 15,-25 1-15,25-1-1,25 0 1,-26 0-1,-24 0 1,25 25 0,0-24-1,-25-1 1,25 25 0,0-25-1,-25 0 1,24 0-1,1 1 1,0-1 0,0 25-1,-25-25 1,25 25 0,-25-25-16,24 0 15,1 25 1,0-25-1,0 25 1,24-24 0,-24 24-1,25 0 1,-25-25 0,24 0-1,-24 25 1,0-25-1,25 25 1,-26 0 15,1 0 1</inkml:trace>
  <inkml:trace contextRef="#ctx0" brushRef="#br0" timeOffset="5812.0857">5581 10889 0,'50'25'156,"24"-25"-140,0 50-16,1-26 15,-25 1 1,24-25 0,-74 25 93,0 0 391,0 0-484,0-1-16,-25 1 15,25 0 17,0 0-17,-25-25 1,1 25-1,-1 0 17,25-1-17,-25 1 1,0 0 0,0 0 15,25 0 0,0-1 16,-25-24-31,25 25-1,-24-25 1,24 25-1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5T08:37:51.390"/>
    </inkml:context>
    <inkml:brush xml:id="br0">
      <inkml:brushProperty name="width" value="0.05292" units="cm"/>
      <inkml:brushProperty name="height" value="0.05292" units="cm"/>
      <inkml:brushProperty name="color" value="#FF0000"/>
    </inkml:brush>
  </inkml:definitions>
  <inkml:trace contextRef="#ctx0" brushRef="#br0">198 5283 0,'-24'25'344,"24"0"-313,0 0 32,-25-25-47,25 25 15,0-1-16,0 1 17,0 0-17,0 0 1,0 0 15,0-1-31,0 1 31,0 0-15,-25 0 0,25 0-1,0-1 17,0 1-1,0 0 16,0 0-32,0 0 1,0-1 15,0 1 0,0 0 1,0 0-17,25-25 1,-25 25 0,25 0-1,-25-1 16,0 1-15,24-25 328,-24 25-329,0 0 17,0 0-17,0-1-15,0 1 32,0 0-1,0 0-16,0 0-15,25-1 16,-25 26 15,0-25-15,0 0 0,0-1 15,0 1-16,0 0 1,0 0 0,0 0 15,0-1 0,0 1-15,0 0-1,0 0 17,0 0-17,25-1 17,0 1-1,-25 0-16,0 0 1,25 0 0,-1-25-1,1 24 17,0-24-32,0 0 15,-25 25 1,49 0-1,-24-25 1,0 0-16,-25 25 31,25-25-15,0 0 218,0 0-218,24 0-16,1 0 16,-25 0 30,-1 25 1,1-25-47,25 0 16,-1 0 0,-24 0-1,0 0 126,0 0-141,-25 24 15,49-24-15,1 25 16,74 0 0,-74-25-1,24 0 1,-49 0 78,0 0-79,-1 0 1,1 0 0,0 0 93,0 0-78,-25-25 282,0 0-79,0 1-187,25 24-16,-25-25-15,24 25-1,-24-25 48,50 0-47,-50 0-1,25 25 1,0-24-1,-1-1 17,1 25-1,-25-25-31,0 0 31,25 0-15,-25 1-1,0-1 1,25 0 0,-25 0-1,25 25 1,0-25 0,-25 1-1,0-1 1,24 0-1,-24 0 1,0 0 0,25 1-1,-25-1 1,25-25 15,-25 25-15,0 1-1,0-26 1,25 50 0,-25-25-1,25 0 1,-25-24 0,0 24-1,24-25 1,-24 26-1,0-26 1,0 25 15,25-25-15,-25 26 0,0-1-1,25 0 1,-25 0-1,0 0 1,0 1 0,0-1-1,0-25 1,0 25 0,0 1-1,0-1 1,0 0-1,0-25 1,-25 26 0,25-1 15,0 0-15,0 0-1,-25 25 1,25-25-1,0 1 17,-24 24-17,-1-25 79,0 0-63,-25 0-15,26 0 0,-26 1-1,0-1 1,1 0-1,24 25 1,0-25 0,0 25 15,0 0 47,1-25-62,-1 25-1,-25-24 1,25-1 0,1 25-1,-1 0 1,0 0-1,25-25 1,-25 25 0,0 0 15,1 0-31,-1 0 16,-74-25-1,74 25 1,-25 0-1,25 0 17,1 0-1,-1 0-15,-50 0-1,26 0 1,24 0-1,0 0 1,0 0 15,1 0 1,-1 0-17,0 0 1,0 0 78,25 25-79,-25-25 1,25 25-1,-24-25-15,-1 0 16,25 25 0,-25-25 62,25 24-63,-25-24-15,25 25 16,-25-25 47,25 25-48,-25-25 1,25 25 31,-24-25-47,24 25 47,-25-25-32,25 24 16,-25-24 1,0 25-17,0-25 17,25 25-17,-24-25 1,24 25 62,-25-25 0,25 25-47,-25-25 47,0 0-31,25 24-31,-25-24 15</inkml:trace>
  <inkml:trace contextRef="#ctx0" brushRef="#br0" timeOffset="7231.3247">1563 6623 0,'24'0'296,"26"49"-280,-25-24-16,25 0 16,-1 0-16,-24 0 15,25-25 1,-26 0 0,1 24 202,0-24-218,0 25 16,24-25-16,-24 0 16,74 0-1,-49 25 1,0 0-1,-26-25 1,1 0 78,0 0-94,0 0 15,0 0 1,-25 25 0,49-25-16,-24 0 15,25 0 1,-26 0 62,1 0-62,25 0-1,-1 0-15,1 0 16,-25 0 0,25 25-1,-26-25 16,1 0-15,-25 24 0,25-24-1,0 0 1,24 0 0,1 0-1,-25 0 1,0 0-1,-1 0 48,1 0-47,0 0-1,0 0 32,0-24-16,-1 24-31,-24-25 16,25 25 0,25 0-1,-25 0 1,-1 0-1,-24-25 1,25 25 0,0 0-1,0 0 48,0 0-48,24 0 1,26 0 0,24 0-1,0 0 1,0 0 0,-49 0-1,49 0 1,-74 0-16,0 0 15,0 0 1,-1 0-16,1 0 31,0 0-31,25 0 16,24 0 0,25 0-1,-24 0 16,-1 0-15,-24 0-16,-1 0 16,-24 0-16,0 0 15,24 0 1,-24 0 0,25 0-1,-1 0 1,-24 0-16,50 25 15,-26-25 1,26 25-16,-26-25 16,26 24-1,-50-24 1,-1 0 46,-24 25-62,25-25 16,50 0 0,-1 0-1,0 25 1,-24 0 0,-25-25-1,0 25 16,-1-25-15,-24 24-16,50 1 16,-25-25 15,0 25-15,-25 0-1,24-25 1,-24 25-1,25-1 1,0 1 0,0 0-1,-25 0 1,49 0 0,-24-1-1,0-24-15,-25 25 16,0 0-1,25-25 1,0 25 0,0 24-16,24-24 15,-24 0 1,25 0 0,-1 24 15,-24-24-16,-25 0 1,25 0 0,24 24-1,-24 1 1,25-25 0,-1 24-1,1 26 1,-25-75-1,-25 49 157,25-49-172,-1 25 16,1 0 0,0 0-16,25 0 15,-26 0 1,1-1-1,-25 1 1,0-50 515,0 1-531,0-1 16,0 0 0,0 0-1,25 0 1,-25 0 15,0 1 0,0-1 47,0 0-46,0 0-1,0 0 63,0 1-63,0-1 16,0 0-16,0 0 16,0 0-16,0 1-15,0-1-1,0 0 95,0 0-79,0 0-15,0 1-16,0-1 15,0 0 17,25 25-17</inkml:trace>
  <inkml:trace contextRef="#ctx0" brushRef="#br0" timeOffset="9123.1192">6548 8136 0,'-24'0'156,"-51"0"-140,1 0-16,24-50 15,-24 50-15,24-24 16,-24-1 0,24 0-1,25 0 329,1 25-344,-26-25 16,0 0-16,26 25 15,-51 0 1,75-24-1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7-05-25T08:35:29.782"/>
    </inkml:context>
    <inkml:brush xml:id="br0">
      <inkml:brushProperty name="width" value="0.05292" units="cm"/>
      <inkml:brushProperty name="height" value="0.05292" units="cm"/>
      <inkml:brushProperty name="color" value="#FF0000"/>
    </inkml:brush>
  </inkml:definitions>
  <inkml:trace contextRef="#ctx0" brushRef="#br0">868 8781 0,'-25'0'266,"-24"0"-251,24 0 1,-25 0-16,1 0 16,-1 0-16,25 0 15,1 0 1,-1 0 15,0 0 78,0 25-93,0-25 0,0 0-1,25 24 1,-24-24 0,24 25-1,-25-25 1,25 50 15,-25-50-15,25 74-16,0-49 15,-25-25 17,25 25-17,0 0 63,-25 0-62,1-25-16,24 24 156,-25-24-140,0 0-16,25 25 15,-25-25 48,25 25-63,0 0 16,-25 0-1,-24 24 1,49 1-1,-25-25 1,0-25 93,0 24-93,25 1 0,0 0-1,-24 0 1,24 0 31,0-1-32,0 1 1,0 0 15,0 0 1,0 0-17,0-1 1,0 1-1,0 0 1,0 0 0,0 0-1,0-1 1,0 1 0,0 0-1,0 0 32,0 0-31,0 24-1,0-24 17,0 0-1,0 0-16,0-1 1,0 1 0,0 0-1,0 25 1,0-25 0,0-1-1,0 1 16,0 0-15,0 25 0,0-26-1,0 1 1,0 0 0,24-25-1,-24 25 1,25 0-1,-25-1 1,0 1 0,25-25-1,-25 25 1,25-25 0,0 50-1,-1-26 1,1-24-1,25 25 1,-25-25 15,-25 25-15,24 0 0,1-25 124,0 25-124,0-1-1,0-24-15,24 25 16,1 0 0,-25 0 15,0 0-15,-1-25-1,1 24 48,0-24-48,0 0 1,0 0 15,-1 0-15,1 0-1,0 0-15,25 0 16,-26 0 0,1 0 15,0 0-15,0 0 30,24 0-46,-24 0 16,50 0 0,-1 0-1,-24 0 1,-26 0 0,1 0-1,0 0 48,0 0-63,0 0 15,24 0 1,-24 0 0,25 0-1,-26 0 1,1 0-1,0-24 48,0 24-47,0 0-16,24-25 15,1 25-15,0-25 16,-1 0-1,-24 25 32,-25-25-31,25 25 0,-25-24-1,25 24 1,-25-25-1,0 0 17,24 0-17,-24 0 1,25 25 0,-25-24-1,25-26 1,-25 25-1,25 0 17,-25 1-17,0-1 1,25 0 0,-25 0-1,0 0 1,0 1 31,24 24-32,-24-25 1,25 0 0,-25 0-1,0 0 1,0 1 15,25 24-15,-25-25-1,0 0 1,0 0 0,0 0-1,0 0 1,0 1-1,0-1-15,0 0 16,0 0 0,0 0-16,0 1 31,0-1-15,0-25-16,0 25 31,0-24-31,0 24 15,0 0 1,0 0 15,0 1-15,0-1 0,0 0-1,0 0 1,0 0-1,-25 25 1,25-24 0,0-1 15,-25 0-15,25 0 15,0 0-31,-24 1 31,24-1-31,0 0 31,-25 0-15,25 0 0,-25 1-1,25-1 1,-25 0-1,25 0 1,0 0 0,0 1-1,-25 24 1,25-25 0,0 0-1,0 0 16,0 0-31,-24 0 32,24 1-17,-25-1 1,25 0 0,-25 25-1,25-25 1,-25-24-1,0 49 1,1-25 0,24 0 15,-25 25-31,25-25 16,-25 0-1,-25 1 1,25 24-16,-24-25 15,24 25 1,25-25 0,-25 25-1,-24-25 1,24 25 62,0 0-62,0 0-16,0 0 15,1 0-15,-1 0 16,-25 25 0,1-25-1,24 0 1,0 0 109,25 25-78,-25-25-32,0 0 17,1 25-17,-1-1 32,0-24-31,0 0-1,0 0 1,1 0 15,-1 25 32,-25-25-48,25 0 1,-24 0 0,24 0 15</inkml:trace>
  <inkml:trace contextRef="#ctx0" brushRef="#br0" timeOffset="2970.5585">1587 10666 0,'0'25'125,"0"24"-125,0-24 15,0 50-15,0-26 16,0 26 0,0-51-1,0 26 1,0 0 0,0-26-1,0 1 16,0 25-15,0-25 0,0 24-1,0-24 1,25 50 0,25 24-1,-25-25 1,49 25-1,-74-74 1,50 25 15,-1-25-15,-24 24-16,99 26 16,-99-51-1,0-24 1,24 25-1,-24-25 1,0 0 0,-25 25-1,50 0 1,-1 24 0,26-24-16,-1 50 15,-24-75-15,-1 24 16,26 1-1,49 50 1,-50-26 0,1-24-1,-51-25-15,-24 25 16,124 0 0,-99 0-16,25-25 31,24 24-16,-49-24 1,0 0 0,-25 25-1,74 0 1,-24-25 0,49 0-1,-99 25 1,74-25-1,-49 0 1,50 0 0,49 0-1,-75 0-15,26 0 16,-50 0 0,74 0-16,25 0 31,-75 0-16,26 0 1,-1-25 0,-24 0-1,74 0 1,0 25 0,-50-24-16,1-1 15,-26 25-15,-24-25 16,25 0-1,24 25 1,-24-25 0,24 25-1,-49-24-15,74-1 16,-49 25 0,-25 0-16,49-25 31,0 25-16,26-25 1,-76 25 0,51-25-1,24 0 1,-25 1 0,-49-1-16,25 25 15,-50-25-15,25 25 16,0 0 15,-1 0-31,1 0 16,0 0-1,25-25-15,-26 0 16,1 25 0,-25-24 62,0-1-47</inkml:trace>
  <inkml:trace contextRef="#ctx0" brushRef="#br0" timeOffset="4648.177">5755 11832 0,'74'49'188,"-24"-49"-188,-25 75 15,49-75-15,-24 25 16,24 24-1,25-24 1,-74 0 0,-25 0 390,-25-25-312,25 24-94,0 1 15,-25-25 17,1 0-17,24 25 1,-25-25-1,25 25 1,-25-25 0,0 25-1,25 0-15,-49-25 32,24 24-17,0 1 1,0-25-1,0 50 1,1-50 0,24 25 31,-25-25 140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3D73-FE7A-41B1-87C6-7CDD318A7BDA}" type="datetimeFigureOut">
              <a:rPr lang="en-US" smtClean="0"/>
              <a:t>26-May-17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25B09-6E3E-4674-8B88-9458115916F6}" type="slidenum">
              <a:rPr lang="en-US" smtClean="0"/>
              <a:t>‹#›</a:t>
            </a:fld>
            <a:endParaRPr lang="en-US"/>
          </a:p>
        </p:txBody>
      </p:sp>
    </p:spTree>
    <p:extLst>
      <p:ext uri="{BB962C8B-B14F-4D97-AF65-F5344CB8AC3E}">
        <p14:creationId xmlns:p14="http://schemas.microsoft.com/office/powerpoint/2010/main" val="693352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cap="none" baseline="0"/>
            </a:lvl1pPr>
          </a:lstStyle>
          <a:p>
            <a:r>
              <a:rPr lang="en-US" dirty="0"/>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1" y="1"/>
            <a:ext cx="10707839" cy="554728"/>
          </a:xfrm>
        </p:spPr>
        <p:txBody>
          <a:bodyPr/>
          <a:lstStyle/>
          <a:p>
            <a:r>
              <a:rPr lang="en-US"/>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IN" altLang="en-US"/>
          </a:p>
        </p:txBody>
      </p:sp>
      <p:sp>
        <p:nvSpPr>
          <p:cNvPr id="4" name="Rectangle 4"/>
          <p:cNvSpPr>
            <a:spLocks noGrp="1" noChangeArrowheads="1"/>
          </p:cNvSpPr>
          <p:nvPr>
            <p:ph type="ftr" idx="11"/>
          </p:nvPr>
        </p:nvSpPr>
        <p:spPr>
          <a:ln/>
        </p:spPr>
        <p:txBody>
          <a:bodyPr/>
          <a:lstStyle>
            <a:lvl1pPr>
              <a:defRPr/>
            </a:lvl1pPr>
          </a:lstStyle>
          <a:p>
            <a:pPr>
              <a:defRPr/>
            </a:pPr>
            <a:endParaRPr lang="en-IN" altLang="en-US"/>
          </a:p>
        </p:txBody>
      </p:sp>
      <p:sp>
        <p:nvSpPr>
          <p:cNvPr id="5" name="Rectangle 5"/>
          <p:cNvSpPr>
            <a:spLocks noGrp="1" noChangeArrowheads="1"/>
          </p:cNvSpPr>
          <p:nvPr>
            <p:ph type="sldNum" idx="12"/>
          </p:nvPr>
        </p:nvSpPr>
        <p:spPr>
          <a:ln/>
        </p:spPr>
        <p:txBody>
          <a:bodyPr/>
          <a:lstStyle>
            <a:lvl1pPr>
              <a:defRPr/>
            </a:lvl1pPr>
          </a:lstStyle>
          <a:p>
            <a:pPr>
              <a:defRPr/>
            </a:pPr>
            <a:fld id="{048E78F8-18B2-475B-8FC6-1A2FE75CC70E}" type="slidenum">
              <a:rPr lang="en-IN" altLang="en-US"/>
              <a:pPr>
                <a:defRPr/>
              </a:pPr>
              <a:t>‹#›</a:t>
            </a:fld>
            <a:endParaRPr lang="en-IN" altLang="en-US"/>
          </a:p>
        </p:txBody>
      </p:sp>
    </p:spTree>
    <p:extLst>
      <p:ext uri="{BB962C8B-B14F-4D97-AF65-F5344CB8AC3E}">
        <p14:creationId xmlns:p14="http://schemas.microsoft.com/office/powerpoint/2010/main" val="340335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4475"/>
            <a:ext cx="12191999" cy="681776"/>
          </a:xfrm>
          <a:solidFill>
            <a:srgbClr val="00B0F0">
              <a:alpha val="21000"/>
            </a:srgbClr>
          </a:solidFill>
          <a:ln w="3175" cap="rnd">
            <a:solidFill>
              <a:schemeClr val="accent1"/>
            </a:solidFill>
          </a:ln>
        </p:spPr>
        <p:txBody>
          <a:bodyPr/>
          <a:lstStyle>
            <a:lvl1pPr algn="l">
              <a:defRPr cap="none" baseline="0">
                <a:solidFill>
                  <a:schemeClr val="tx1"/>
                </a:solidFill>
              </a:defRPr>
            </a:lvl1pPr>
          </a:lstStyle>
          <a:p>
            <a:r>
              <a:rPr lang="en-US" dirty="0"/>
              <a:t>Click to edit Master title style</a:t>
            </a:r>
          </a:p>
        </p:txBody>
      </p:sp>
      <p:sp>
        <p:nvSpPr>
          <p:cNvPr id="12" name="Content Placeholder 2"/>
          <p:cNvSpPr>
            <a:spLocks noGrp="1"/>
          </p:cNvSpPr>
          <p:nvPr>
            <p:ph sz="quarter" idx="13"/>
          </p:nvPr>
        </p:nvSpPr>
        <p:spPr>
          <a:xfrm>
            <a:off x="242047" y="874059"/>
            <a:ext cx="11698941" cy="5173755"/>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27-May-17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cap="none" baseline="0"/>
            </a:lvl1pPr>
          </a:lstStyle>
          <a:p>
            <a:r>
              <a:rPr lang="en-US" dirty="0"/>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26-May-17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89974" y="134434"/>
            <a:ext cx="10364451" cy="806447"/>
          </a:xfrm>
        </p:spPr>
        <p:txBody>
          <a:bodyPr/>
          <a:lstStyle/>
          <a:p>
            <a:r>
              <a:rPr lang="en-US" dirty="0"/>
              <a:t>Click to edit Master title style</a:t>
            </a:r>
          </a:p>
        </p:txBody>
      </p:sp>
      <p:sp>
        <p:nvSpPr>
          <p:cNvPr id="12" name="Content Placeholder 2"/>
          <p:cNvSpPr>
            <a:spLocks noGrp="1"/>
          </p:cNvSpPr>
          <p:nvPr>
            <p:ph sz="quarter" idx="13"/>
          </p:nvPr>
        </p:nvSpPr>
        <p:spPr>
          <a:xfrm>
            <a:off x="989974" y="1339799"/>
            <a:ext cx="5106026" cy="4603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249025" y="1335702"/>
            <a:ext cx="5105400" cy="460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26-May-17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1999" cy="681776"/>
          </a:xfrm>
          <a:solidFill>
            <a:srgbClr val="00B0F0">
              <a:alpha val="47000"/>
            </a:srgbClr>
          </a:solidFill>
          <a:ln w="3175" cap="rnd">
            <a:solidFill>
              <a:schemeClr val="accent1"/>
            </a:solidFill>
          </a:ln>
        </p:spPr>
        <p:txBody>
          <a:bodyPr vert="horz" lIns="91440" tIns="45720" rIns="91440" bIns="45720" rtlCol="0" anchor="ctr">
            <a:normAutofit/>
          </a:bodyPr>
          <a:lstStyle>
            <a:lvl1pPr algn="l">
              <a:defRPr lang="en-US" cap="none" dirty="0">
                <a:solidFill>
                  <a:schemeClr val="tx1"/>
                </a:solidFill>
              </a:defRPr>
            </a:lvl1pPr>
          </a:lstStyle>
          <a:p>
            <a:pPr lvl="0"/>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27-May-17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26-May-17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hyperlink" Target="http://pmlogy.com/"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42047" y="160882"/>
            <a:ext cx="11698941" cy="6817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2048" y="1003541"/>
            <a:ext cx="11698940" cy="478765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866" y="6302563"/>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27-May-17</a:t>
            </a:fld>
            <a:endParaRPr lang="en-US" dirty="0"/>
          </a:p>
        </p:txBody>
      </p:sp>
      <p:sp>
        <p:nvSpPr>
          <p:cNvPr id="5" name="Footer Placeholder 4"/>
          <p:cNvSpPr>
            <a:spLocks noGrp="1"/>
          </p:cNvSpPr>
          <p:nvPr>
            <p:ph type="ftr" sz="quarter" idx="3"/>
          </p:nvPr>
        </p:nvSpPr>
        <p:spPr>
          <a:xfrm>
            <a:off x="242047" y="6338421"/>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1176773" y="627034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pic>
        <p:nvPicPr>
          <p:cNvPr id="8" name="Picture 7">
            <a:hlinkClick r:id="rId21"/>
          </p:cNvPr>
          <p:cNvPicPr>
            <a:picLocks noChangeAspect="1"/>
          </p:cNvPicPr>
          <p:nvPr userDrawn="1"/>
        </p:nvPicPr>
        <p:blipFill>
          <a:blip r:embed="rId22"/>
          <a:stretch>
            <a:fillRect/>
          </a:stretch>
        </p:blipFill>
        <p:spPr>
          <a:xfrm>
            <a:off x="10278037" y="-206508"/>
            <a:ext cx="2039474" cy="10197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roducts.office.com/en-in/project/project-standard-desktop-software" TargetMode="External"/><Relationship Id="rId2" Type="http://schemas.openxmlformats.org/officeDocument/2006/relationships/hyperlink" Target="https://products.office.com/en-us/project/project-professional-desktop-software" TargetMode="External"/><Relationship Id="rId1" Type="http://schemas.openxmlformats.org/officeDocument/2006/relationships/slideLayout" Target="../slideLayouts/slideLayout6.xml"/><Relationship Id="rId5" Type="http://schemas.openxmlformats.org/officeDocument/2006/relationships/hyperlink" Target="https://social.technet.microsoft.com/Forums/projectserver/en-US/home" TargetMode="External"/><Relationship Id="rId4" Type="http://schemas.openxmlformats.org/officeDocument/2006/relationships/hyperlink" Target="https://products.office.com/en-in/project/enterprise-project-serv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login.microsoftonlin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11.emf"/><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83.emf"/><Relationship Id="rId4" Type="http://schemas.openxmlformats.org/officeDocument/2006/relationships/customXml" Target="../ink/ink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6.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9.emf"/><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customXml" Target="../ink/ink11.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emf"/><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customXml" Target="../ink/ink13.xml"/><Relationship Id="rId5" Type="http://schemas.openxmlformats.org/officeDocument/2006/relationships/image" Target="../media/image52.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7.emf"/><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customXml" Target="../ink/ink14.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55.png"/><Relationship Id="rId7" Type="http://schemas.openxmlformats.org/officeDocument/2006/relationships/customXml" Target="../ink/ink15.xml"/><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1.emf"/><Relationship Id="rId4" Type="http://schemas.openxmlformats.org/officeDocument/2006/relationships/image" Target="../media/image46.png"/><Relationship Id="rId9" Type="http://schemas.openxmlformats.org/officeDocument/2006/relationships/customXml" Target="../ink/ink1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emf"/><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customXml" Target="../ink/ink1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5.emf"/><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customXml" Target="../ink/ink18.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7.emf"/><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customXml" Target="../ink/ink19.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9.emf"/><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customXml" Target="../ink/ink20.xml"/><Relationship Id="rId5" Type="http://schemas.openxmlformats.org/officeDocument/2006/relationships/image" Target="../media/image5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customXml" Target="../ink/ink21.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1.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62.emf"/><Relationship Id="rId5" Type="http://schemas.openxmlformats.org/officeDocument/2006/relationships/customXml" Target="../ink/ink2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emf"/><Relationship Id="rId5" Type="http://schemas.openxmlformats.org/officeDocument/2006/relationships/customXml" Target="../ink/ink25.xml"/><Relationship Id="rId4" Type="http://schemas.openxmlformats.org/officeDocument/2006/relationships/image" Target="../media/image74.emf"/></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80.emf"/><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customXml" Target="../ink/ink26.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pn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roducts.office.com/en-us/project/compare-microsoft-project-management-software?tab=tabs-1" TargetMode="Externa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products.office.com/en-in/project/compare-microsoft-project-management-software?tab=tabs-1"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latin typeface="Aparajita" panose="02020603050405020304" pitchFamily="18" charset="0"/>
                <a:cs typeface="Aparajita" panose="02020603050405020304" pitchFamily="18" charset="0"/>
              </a:rPr>
              <a:t>Office 365 Account Management</a:t>
            </a:r>
            <a:endParaRPr lang="en-US" sz="5400" cap="none" dirty="0">
              <a:latin typeface="Aparajita" panose="02020603050405020304" pitchFamily="18" charset="0"/>
              <a:cs typeface="Aparajita" panose="02020603050405020304" pitchFamily="18" charset="0"/>
            </a:endParaRPr>
          </a:p>
        </p:txBody>
      </p:sp>
      <p:sp>
        <p:nvSpPr>
          <p:cNvPr id="3" name="Subtitle 2"/>
          <p:cNvSpPr>
            <a:spLocks noGrp="1"/>
          </p:cNvSpPr>
          <p:nvPr>
            <p:ph type="subTitle" idx="1"/>
          </p:nvPr>
        </p:nvSpPr>
        <p:spPr/>
        <p:txBody>
          <a:bodyPr>
            <a:normAutofit fontScale="55000" lnSpcReduction="20000"/>
          </a:bodyPr>
          <a:lstStyle/>
          <a:p>
            <a:pPr>
              <a:spcBef>
                <a:spcPts val="0"/>
              </a:spcBef>
            </a:pPr>
            <a:r>
              <a:rPr lang="en-GB" sz="7200" b="1" kern="50" cap="none" dirty="0">
                <a:solidFill>
                  <a:schemeClr val="tx1"/>
                </a:solidFill>
                <a:ea typeface="SimSun" panose="02010600030101010101" pitchFamily="2" charset="-122"/>
                <a:cs typeface="Mangal" panose="02040503050203030202" pitchFamily="18" charset="0"/>
              </a:rPr>
              <a:t>Hari Thapliyal</a:t>
            </a:r>
          </a:p>
          <a:p>
            <a:pPr>
              <a:spcBef>
                <a:spcPts val="0"/>
              </a:spcBef>
            </a:pPr>
            <a:r>
              <a:rPr lang="en-GB" sz="2500" kern="50" cap="none" dirty="0">
                <a:solidFill>
                  <a:schemeClr val="tx1"/>
                </a:solidFill>
                <a:ea typeface="SimSun" panose="02010600030101010101" pitchFamily="2" charset="-122"/>
                <a:cs typeface="Mangal" panose="02040503050203030202" pitchFamily="18" charset="0"/>
              </a:rPr>
              <a:t>Agilest &amp; Project Management Trainer, Coach &amp; Consultant</a:t>
            </a:r>
          </a:p>
          <a:p>
            <a:pPr>
              <a:spcBef>
                <a:spcPts val="0"/>
              </a:spcBef>
            </a:pPr>
            <a:endParaRPr lang="en-GB" sz="2500" kern="50" cap="none" dirty="0">
              <a:solidFill>
                <a:schemeClr val="tx1"/>
              </a:solidFill>
              <a:ea typeface="SimSun" panose="02010600030101010101" pitchFamily="2" charset="-122"/>
              <a:cs typeface="Mangal" panose="02040503050203030202" pitchFamily="18" charset="0"/>
            </a:endParaRPr>
          </a:p>
          <a:p>
            <a:pPr>
              <a:spcBef>
                <a:spcPts val="0"/>
              </a:spcBef>
            </a:pPr>
            <a:r>
              <a:rPr lang="en-GB" sz="2500" kern="50" cap="none" dirty="0">
                <a:solidFill>
                  <a:schemeClr val="tx1"/>
                </a:solidFill>
                <a:ea typeface="SimSun" panose="02010600030101010101" pitchFamily="2" charset="-122"/>
                <a:cs typeface="Mangal" panose="02040503050203030202" pitchFamily="18" charset="0"/>
              </a:rPr>
              <a:t>MBA, MCA, PGDOM, PGDFM, CIC, PMP, PMI-ACP, PRINCE2 Trainer MCITP, MCTS, CSM, SCT, MCT, SPOC, SMC, SAMC</a:t>
            </a:r>
            <a:endParaRPr lang="en-US" sz="2500" kern="50" cap="none" dirty="0">
              <a:solidFill>
                <a:schemeClr val="tx1"/>
              </a:solidFill>
              <a:ea typeface="SimSun" panose="02010600030101010101" pitchFamily="2" charset="-122"/>
              <a:cs typeface="Mangal" panose="02040503050203030202" pitchFamily="18" charset="0"/>
            </a:endParaRPr>
          </a:p>
          <a:p>
            <a:endParaRPr lang="en-US" cap="none" dirty="0"/>
          </a:p>
        </p:txBody>
      </p:sp>
    </p:spTree>
    <p:extLst>
      <p:ext uri="{BB962C8B-B14F-4D97-AF65-F5344CB8AC3E}">
        <p14:creationId xmlns:p14="http://schemas.microsoft.com/office/powerpoint/2010/main" val="109633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Which “Project” License should I Purchase?</a:t>
            </a:r>
          </a:p>
        </p:txBody>
      </p:sp>
      <p:graphicFrame>
        <p:nvGraphicFramePr>
          <p:cNvPr id="2" name="Table 1"/>
          <p:cNvGraphicFramePr>
            <a:graphicFrameLocks noGrp="1"/>
          </p:cNvGraphicFramePr>
          <p:nvPr>
            <p:extLst/>
          </p:nvPr>
        </p:nvGraphicFramePr>
        <p:xfrm>
          <a:off x="368957" y="805217"/>
          <a:ext cx="11436356" cy="5971600"/>
        </p:xfrm>
        <a:graphic>
          <a:graphicData uri="http://schemas.openxmlformats.org/drawingml/2006/table">
            <a:tbl>
              <a:tblPr firstRow="1" bandRow="1">
                <a:tableStyleId>{5C22544A-7EE6-4342-B048-85BDC9FD1C3A}</a:tableStyleId>
              </a:tblPr>
              <a:tblGrid>
                <a:gridCol w="4527650">
                  <a:extLst>
                    <a:ext uri="{9D8B030D-6E8A-4147-A177-3AD203B41FA5}">
                      <a16:colId xmlns:a16="http://schemas.microsoft.com/office/drawing/2014/main" val="848419750"/>
                    </a:ext>
                  </a:extLst>
                </a:gridCol>
                <a:gridCol w="6908706">
                  <a:extLst>
                    <a:ext uri="{9D8B030D-6E8A-4147-A177-3AD203B41FA5}">
                      <a16:colId xmlns:a16="http://schemas.microsoft.com/office/drawing/2014/main" val="2396218672"/>
                    </a:ext>
                  </a:extLst>
                </a:gridCol>
              </a:tblGrid>
              <a:tr h="518616">
                <a:tc>
                  <a:txBody>
                    <a:bodyPr/>
                    <a:lstStyle/>
                    <a:p>
                      <a:r>
                        <a:rPr lang="en-US" sz="2000" dirty="0"/>
                        <a:t>Cloud Based Solution –</a:t>
                      </a:r>
                      <a:r>
                        <a:rPr lang="en-US" sz="2000" baseline="0" dirty="0"/>
                        <a:t> Online License</a:t>
                      </a:r>
                      <a:endParaRPr lang="en-US" sz="2000" dirty="0"/>
                    </a:p>
                  </a:txBody>
                  <a:tcPr/>
                </a:tc>
                <a:tc>
                  <a:txBody>
                    <a:bodyPr/>
                    <a:lstStyle/>
                    <a:p>
                      <a:r>
                        <a:rPr lang="en-US" sz="2000" dirty="0"/>
                        <a:t>On Premise Solution-</a:t>
                      </a:r>
                      <a:r>
                        <a:rPr lang="en-US" sz="2000" baseline="0" dirty="0"/>
                        <a:t> </a:t>
                      </a:r>
                      <a:r>
                        <a:rPr lang="en-US" sz="2000" dirty="0"/>
                        <a:t>Perpetual License</a:t>
                      </a:r>
                    </a:p>
                  </a:txBody>
                  <a:tcPr/>
                </a:tc>
                <a:extLst>
                  <a:ext uri="{0D108BD9-81ED-4DB2-BD59-A6C34878D82A}">
                    <a16:rowId xmlns:a16="http://schemas.microsoft.com/office/drawing/2014/main" val="3297121398"/>
                  </a:ext>
                </a:extLst>
              </a:tr>
              <a:tr h="488293">
                <a:tc>
                  <a:txBody>
                    <a:bodyPr/>
                    <a:lstStyle/>
                    <a:p>
                      <a:r>
                        <a:rPr lang="en-US" sz="2000" b="1" dirty="0"/>
                        <a:t>1- Project Essential </a:t>
                      </a:r>
                      <a:r>
                        <a:rPr lang="en-US" b="0" dirty="0"/>
                        <a:t>(For team members, to update timesheet, task update, risk, issue reporting)</a:t>
                      </a:r>
                    </a:p>
                  </a:txBody>
                  <a:tcPr/>
                </a:tc>
                <a:tc>
                  <a:txBody>
                    <a:bodyPr/>
                    <a:lstStyle/>
                    <a:p>
                      <a:r>
                        <a:rPr lang="en-US" dirty="0"/>
                        <a:t>Not</a:t>
                      </a:r>
                      <a:r>
                        <a:rPr lang="en-US" baseline="0" dirty="0"/>
                        <a:t> possible in On Premise Solution. Unless you install Project Server and create users who have only this limited access. In this case they access the system through PWA.</a:t>
                      </a:r>
                      <a:endParaRPr lang="en-US" dirty="0"/>
                    </a:p>
                  </a:txBody>
                  <a:tcPr/>
                </a:tc>
                <a:extLst>
                  <a:ext uri="{0D108BD9-81ED-4DB2-BD59-A6C34878D82A}">
                    <a16:rowId xmlns:a16="http://schemas.microsoft.com/office/drawing/2014/main" val="3733351783"/>
                  </a:ext>
                </a:extLst>
              </a:tr>
              <a:tr h="1043476">
                <a:tc>
                  <a:txBody>
                    <a:bodyPr/>
                    <a:lstStyle/>
                    <a:p>
                      <a:r>
                        <a:rPr lang="en-US" dirty="0"/>
                        <a:t>No</a:t>
                      </a:r>
                      <a:r>
                        <a:rPr lang="en-US" baseline="0" dirty="0"/>
                        <a:t> possible in cloud solution. But limited scheduling capability is available if you have Project Online Professional.</a:t>
                      </a:r>
                      <a:endParaRPr lang="en-US" dirty="0"/>
                    </a:p>
                  </a:txBody>
                  <a:tcPr/>
                </a:tc>
                <a:tc>
                  <a:txBody>
                    <a:bodyPr/>
                    <a:lstStyle/>
                    <a:p>
                      <a:r>
                        <a:rPr lang="en-US" sz="2000" b="1" kern="1200" dirty="0">
                          <a:solidFill>
                            <a:schemeClr val="dk1"/>
                          </a:solidFill>
                          <a:latin typeface="+mn-lt"/>
                          <a:ea typeface="+mn-ea"/>
                          <a:cs typeface="+mn-cs"/>
                        </a:rPr>
                        <a:t>4- Project Professional (</a:t>
                      </a:r>
                      <a:r>
                        <a:rPr lang="en-US" dirty="0"/>
                        <a:t>Desktop Installation)</a:t>
                      </a:r>
                    </a:p>
                    <a:p>
                      <a:r>
                        <a:rPr lang="en-US" sz="1400" dirty="0">
                          <a:hlinkClick r:id="rId2"/>
                        </a:rPr>
                        <a:t>https://products.office.com/en-us/project/project-professional-desktop-software</a:t>
                      </a:r>
                      <a:endParaRPr lang="en-US" sz="1400" dirty="0"/>
                    </a:p>
                    <a:p>
                      <a:r>
                        <a:rPr lang="en-US" sz="1400" i="1" dirty="0">
                          <a:solidFill>
                            <a:srgbClr val="FF0000"/>
                          </a:solidFill>
                        </a:rPr>
                        <a:t>You can connect</a:t>
                      </a:r>
                      <a:r>
                        <a:rPr lang="en-US" sz="1400" i="1" baseline="0" dirty="0">
                          <a:solidFill>
                            <a:srgbClr val="FF0000"/>
                          </a:solidFill>
                        </a:rPr>
                        <a:t> to Project Online or Project Server with this license</a:t>
                      </a:r>
                      <a:endParaRPr lang="en-US" sz="1400" i="1" dirty="0">
                        <a:solidFill>
                          <a:srgbClr val="FF0000"/>
                        </a:solidFill>
                      </a:endParaRPr>
                    </a:p>
                  </a:txBody>
                  <a:tcPr/>
                </a:tc>
                <a:extLst>
                  <a:ext uri="{0D108BD9-81ED-4DB2-BD59-A6C34878D82A}">
                    <a16:rowId xmlns:a16="http://schemas.microsoft.com/office/drawing/2014/main" val="2536212321"/>
                  </a:ext>
                </a:extLst>
              </a:tr>
              <a:tr h="762540">
                <a:tc>
                  <a:txBody>
                    <a:bodyPr/>
                    <a:lstStyle/>
                    <a:p>
                      <a:r>
                        <a:rPr lang="en-US" dirty="0"/>
                        <a:t>No</a:t>
                      </a:r>
                      <a:r>
                        <a:rPr lang="en-US" baseline="0" dirty="0"/>
                        <a:t> possible in cloud solution. But limited scheduling capability is available if you have Project Online Professional.</a:t>
                      </a:r>
                    </a:p>
                    <a:p>
                      <a:endParaRPr lang="en-US" dirty="0"/>
                    </a:p>
                  </a:txBody>
                  <a:tcPr/>
                </a:tc>
                <a:tc>
                  <a:txBody>
                    <a:bodyPr/>
                    <a:lstStyle/>
                    <a:p>
                      <a:r>
                        <a:rPr lang="en-US" sz="2000" b="1" kern="1200" dirty="0">
                          <a:solidFill>
                            <a:schemeClr val="dk1"/>
                          </a:solidFill>
                          <a:latin typeface="+mn-lt"/>
                          <a:ea typeface="+mn-ea"/>
                          <a:cs typeface="+mn-cs"/>
                        </a:rPr>
                        <a:t>5- Project Standard </a:t>
                      </a:r>
                      <a:r>
                        <a:rPr lang="en-US" dirty="0"/>
                        <a:t>(Desktop Installation)</a:t>
                      </a:r>
                    </a:p>
                    <a:p>
                      <a:r>
                        <a:rPr lang="en-US" sz="1400" dirty="0">
                          <a:hlinkClick r:id="rId3"/>
                        </a:rPr>
                        <a:t>https://products.office.com/en-in/project/project-standard-desktop-software</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solidFill>
                            <a:srgbClr val="FF0000"/>
                          </a:solidFill>
                        </a:rPr>
                        <a:t>You can NOT</a:t>
                      </a:r>
                      <a:r>
                        <a:rPr lang="en-US" sz="1400" i="1" baseline="0" dirty="0">
                          <a:solidFill>
                            <a:srgbClr val="FF0000"/>
                          </a:solidFill>
                        </a:rPr>
                        <a:t> </a:t>
                      </a:r>
                      <a:r>
                        <a:rPr lang="en-US" sz="1400" i="1" dirty="0">
                          <a:solidFill>
                            <a:srgbClr val="FF0000"/>
                          </a:solidFill>
                        </a:rPr>
                        <a:t>connect</a:t>
                      </a:r>
                      <a:r>
                        <a:rPr lang="en-US" sz="1400" i="1" baseline="0" dirty="0">
                          <a:solidFill>
                            <a:srgbClr val="FF0000"/>
                          </a:solidFill>
                        </a:rPr>
                        <a:t> to Project Online or Project Server with this license</a:t>
                      </a:r>
                      <a:endParaRPr lang="en-US" sz="1400" i="1" dirty="0">
                        <a:solidFill>
                          <a:srgbClr val="FF0000"/>
                        </a:solidFill>
                      </a:endParaRPr>
                    </a:p>
                  </a:txBody>
                  <a:tcPr/>
                </a:tc>
                <a:extLst>
                  <a:ext uri="{0D108BD9-81ED-4DB2-BD59-A6C34878D82A}">
                    <a16:rowId xmlns:a16="http://schemas.microsoft.com/office/drawing/2014/main" val="973939853"/>
                  </a:ext>
                </a:extLst>
              </a:tr>
              <a:tr h="1605348">
                <a:tc>
                  <a:txBody>
                    <a:bodyPr/>
                    <a:lstStyle/>
                    <a:p>
                      <a:r>
                        <a:rPr lang="en-US" sz="2000" b="1" kern="1200" dirty="0">
                          <a:solidFill>
                            <a:schemeClr val="dk1"/>
                          </a:solidFill>
                          <a:latin typeface="+mn-lt"/>
                          <a:ea typeface="+mn-ea"/>
                          <a:cs typeface="+mn-cs"/>
                        </a:rPr>
                        <a:t>2- Project Online </a:t>
                      </a:r>
                      <a:r>
                        <a:rPr lang="en-US" sz="2000" b="1" dirty="0"/>
                        <a:t>Professional </a:t>
                      </a:r>
                      <a:r>
                        <a:rPr lang="en-US" sz="1800" b="0" dirty="0"/>
                        <a:t>(It is not replacement</a:t>
                      </a:r>
                      <a:r>
                        <a:rPr lang="en-US" sz="1800" b="0" baseline="0" dirty="0"/>
                        <a:t> of desktop Project Professional/Standard)</a:t>
                      </a:r>
                      <a:endParaRPr lang="en-US" b="0" dirty="0"/>
                    </a:p>
                  </a:txBody>
                  <a:tcPr/>
                </a:tc>
                <a:tc>
                  <a:txBody>
                    <a:bodyPr/>
                    <a:lstStyle/>
                    <a:p>
                      <a:r>
                        <a:rPr lang="en-US" sz="2000" b="1" kern="1200" dirty="0">
                          <a:solidFill>
                            <a:schemeClr val="dk1"/>
                          </a:solidFill>
                          <a:latin typeface="+mn-lt"/>
                          <a:ea typeface="+mn-ea"/>
                          <a:cs typeface="+mn-cs"/>
                        </a:rPr>
                        <a:t>6- Project Server 2016</a:t>
                      </a:r>
                      <a:r>
                        <a:rPr lang="en-US" sz="2000" b="1" kern="1200" baseline="0" dirty="0">
                          <a:solidFill>
                            <a:schemeClr val="dk1"/>
                          </a:solidFill>
                          <a:latin typeface="+mn-lt"/>
                          <a:ea typeface="+mn-ea"/>
                          <a:cs typeface="+mn-cs"/>
                        </a:rPr>
                        <a:t> </a:t>
                      </a:r>
                      <a:r>
                        <a:rPr lang="en-US" sz="1800" b="0" kern="1200" baseline="0" dirty="0">
                          <a:solidFill>
                            <a:schemeClr val="dk1"/>
                          </a:solidFill>
                          <a:latin typeface="+mn-lt"/>
                          <a:ea typeface="+mn-ea"/>
                          <a:cs typeface="+mn-cs"/>
                        </a:rPr>
                        <a:t>(Server Installation)</a:t>
                      </a:r>
                      <a:endParaRPr lang="en-US" sz="2000" b="0" kern="1200" dirty="0">
                        <a:solidFill>
                          <a:schemeClr val="dk1"/>
                        </a:solidFill>
                        <a:latin typeface="+mn-lt"/>
                        <a:ea typeface="+mn-ea"/>
                        <a:cs typeface="+mn-cs"/>
                      </a:endParaRPr>
                    </a:p>
                    <a:p>
                      <a:r>
                        <a:rPr lang="en-US" sz="1400" dirty="0">
                          <a:hlinkClick r:id="rId4"/>
                        </a:rPr>
                        <a:t>https://products.office.com/en-in/project/enterprise-project-server</a:t>
                      </a:r>
                      <a:endParaRPr lang="en-US" sz="1400" dirty="0"/>
                    </a:p>
                    <a:p>
                      <a:r>
                        <a:rPr lang="en-US" sz="1400" dirty="0"/>
                        <a:t>You can use</a:t>
                      </a:r>
                      <a:r>
                        <a:rPr lang="en-US" sz="1400" baseline="0" dirty="0"/>
                        <a:t> this only if you have </a:t>
                      </a:r>
                      <a:r>
                        <a:rPr lang="en-US" sz="1400" dirty="0"/>
                        <a:t>server configuration hardware </a:t>
                      </a:r>
                      <a:r>
                        <a:rPr lang="en-US" sz="1400" baseline="0" dirty="0"/>
                        <a:t>with other software (Windows Server, SQL Server, SharePoint Server)</a:t>
                      </a:r>
                    </a:p>
                    <a:p>
                      <a:r>
                        <a:rPr lang="en-US" sz="1400" dirty="0"/>
                        <a:t>Forum: </a:t>
                      </a:r>
                      <a:r>
                        <a:rPr lang="en-US" sz="1400" dirty="0">
                          <a:hlinkClick r:id="rId5"/>
                        </a:rPr>
                        <a:t>https://social.technet.microsoft.com/Forums/projectserver/en-US/home</a:t>
                      </a:r>
                      <a:endParaRPr lang="en-US" sz="1400" dirty="0"/>
                    </a:p>
                  </a:txBody>
                  <a:tcPr/>
                </a:tc>
                <a:extLst>
                  <a:ext uri="{0D108BD9-81ED-4DB2-BD59-A6C34878D82A}">
                    <a16:rowId xmlns:a16="http://schemas.microsoft.com/office/drawing/2014/main" val="3394252561"/>
                  </a:ext>
                </a:extLst>
              </a:tr>
              <a:tr h="488293">
                <a:tc>
                  <a:txBody>
                    <a:bodyPr/>
                    <a:lstStyle/>
                    <a:p>
                      <a:r>
                        <a:rPr lang="en-US" sz="2000" b="1" kern="1200" dirty="0">
                          <a:solidFill>
                            <a:schemeClr val="dk1"/>
                          </a:solidFill>
                          <a:latin typeface="+mn-lt"/>
                          <a:ea typeface="+mn-ea"/>
                          <a:cs typeface="+mn-cs"/>
                        </a:rPr>
                        <a:t>3- Project Online Premium (</a:t>
                      </a:r>
                      <a:r>
                        <a:rPr lang="en-US" dirty="0"/>
                        <a:t>With Portfolio</a:t>
                      </a:r>
                      <a:r>
                        <a:rPr lang="en-US" baseline="0" dirty="0"/>
                        <a:t> Management Capability)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Available</a:t>
                      </a:r>
                      <a:r>
                        <a:rPr lang="en-US" baseline="0" dirty="0"/>
                        <a:t> in On Premise solution if </a:t>
                      </a:r>
                      <a:r>
                        <a:rPr lang="en-US" dirty="0"/>
                        <a:t>Project Server 2016 is </a:t>
                      </a:r>
                      <a:r>
                        <a:rPr lang="en-US" baseline="0" dirty="0"/>
                        <a:t>f</a:t>
                      </a:r>
                      <a:r>
                        <a:rPr lang="en-US" dirty="0"/>
                        <a:t>ull installed</a:t>
                      </a:r>
                      <a:endParaRPr lang="en-US" dirty="0"/>
                    </a:p>
                  </a:txBody>
                  <a:tcPr/>
                </a:tc>
                <a:extLst>
                  <a:ext uri="{0D108BD9-81ED-4DB2-BD59-A6C34878D82A}">
                    <a16:rowId xmlns:a16="http://schemas.microsoft.com/office/drawing/2014/main" val="1154426000"/>
                  </a:ext>
                </a:extLst>
              </a:tr>
            </a:tbl>
          </a:graphicData>
        </a:graphic>
      </p:graphicFrame>
    </p:spTree>
    <p:extLst>
      <p:ext uri="{BB962C8B-B14F-4D97-AF65-F5344CB8AC3E}">
        <p14:creationId xmlns:p14="http://schemas.microsoft.com/office/powerpoint/2010/main" val="16817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Registration &amp; </a:t>
            </a:r>
            <a:r>
              <a:rPr lang="en-US" sz="4400" dirty="0"/>
              <a:t>Purchase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8505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Office 365 Account</a:t>
            </a:r>
          </a:p>
        </p:txBody>
      </p:sp>
      <p:sp>
        <p:nvSpPr>
          <p:cNvPr id="3" name="Content Placeholder 2"/>
          <p:cNvSpPr>
            <a:spLocks noGrp="1"/>
          </p:cNvSpPr>
          <p:nvPr>
            <p:ph sz="quarter" idx="13"/>
          </p:nvPr>
        </p:nvSpPr>
        <p:spPr/>
        <p:txBody>
          <a:bodyPr>
            <a:normAutofit/>
          </a:bodyPr>
          <a:lstStyle/>
          <a:p>
            <a:pPr marL="457200" indent="-457200">
              <a:buFont typeface="+mj-lt"/>
              <a:buAutoNum type="arabicPeriod"/>
            </a:pPr>
            <a:r>
              <a:rPr lang="en-US" sz="2400" dirty="0"/>
              <a:t>Home</a:t>
            </a:r>
          </a:p>
          <a:p>
            <a:pPr marL="457200" indent="-457200">
              <a:buFont typeface="+mj-lt"/>
              <a:buAutoNum type="arabicPeriod"/>
            </a:pPr>
            <a:r>
              <a:rPr lang="en-US" sz="2400" dirty="0"/>
              <a:t>Work, School or University (</a:t>
            </a:r>
            <a:r>
              <a:rPr lang="en-US" sz="2400" dirty="0">
                <a:hlinkClick r:id="rId2"/>
              </a:rPr>
              <a:t>https://login.microsoftonline.com</a:t>
            </a:r>
            <a:r>
              <a:rPr lang="en-US" sz="2400" dirty="0"/>
              <a:t>)</a:t>
            </a:r>
          </a:p>
          <a:p>
            <a:pPr marL="457200" lvl="1" indent="0">
              <a:buNone/>
            </a:pPr>
            <a:r>
              <a:rPr lang="en-US" sz="2000" dirty="0"/>
              <a:t>To purchase Project Online License, you must have this license.</a:t>
            </a:r>
          </a:p>
          <a:p>
            <a:pPr marL="457200" lvl="1" indent="0">
              <a:buNone/>
            </a:pPr>
            <a:endParaRPr lang="en-US" sz="2000" dirty="0"/>
          </a:p>
          <a:p>
            <a:pPr marL="457200" lvl="1" indent="0">
              <a:buNone/>
            </a:pPr>
            <a:r>
              <a:rPr lang="en-US" sz="2000" dirty="0"/>
              <a:t>User emailed with “Work &amp; Student” Account will be in this format- YourName@CompanyName.onmicrosoft.com</a:t>
            </a:r>
          </a:p>
          <a:p>
            <a:pPr marL="457200" lvl="1" indent="0">
              <a:buNone/>
            </a:pPr>
            <a:endParaRPr lang="en-US" sz="2000" dirty="0"/>
          </a:p>
          <a:p>
            <a:pPr marL="457200" indent="-457200">
              <a:buFont typeface="+mj-lt"/>
              <a:buAutoNum type="arabicPeriod"/>
            </a:pPr>
            <a:endParaRPr lang="en-US" sz="2400" dirty="0"/>
          </a:p>
        </p:txBody>
      </p:sp>
    </p:spTree>
    <p:extLst>
      <p:ext uri="{BB962C8B-B14F-4D97-AF65-F5344CB8AC3E}">
        <p14:creationId xmlns:p14="http://schemas.microsoft.com/office/powerpoint/2010/main" val="81725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Buy or Download Trial Version – Office 365</a:t>
            </a:r>
          </a:p>
        </p:txBody>
      </p:sp>
      <p:pic>
        <p:nvPicPr>
          <p:cNvPr id="5" name="Picture Placeholder 4" descr="Microsoft Office | Productivity Tools for Home &amp; Office"/>
          <p:cNvPicPr>
            <a:picLocks noGrp="1" noChangeAspect="1"/>
          </p:cNvPicPr>
          <p:nvPr>
            <p:ph type="pic" idx="4294967295"/>
          </p:nvPr>
        </p:nvPicPr>
        <p:blipFill>
          <a:blip r:embed="rId2"/>
          <a:srcRect/>
          <a:stretch>
            <a:fillRect/>
          </a:stretch>
        </p:blipFill>
        <p:spPr>
          <a:xfrm>
            <a:off x="352788" y="1558875"/>
            <a:ext cx="7700880" cy="3733760"/>
          </a:xfrm>
        </p:spPr>
      </p:pic>
      <p:sp>
        <p:nvSpPr>
          <p:cNvPr id="6" name="Rectangle: Rounded Corners 5"/>
          <p:cNvSpPr/>
          <p:nvPr/>
        </p:nvSpPr>
        <p:spPr>
          <a:xfrm>
            <a:off x="6600968" y="2009251"/>
            <a:ext cx="1357000" cy="477671"/>
          </a:xfrm>
          <a:prstGeom prst="roundRect">
            <a:avLst/>
          </a:prstGeom>
          <a:solidFill>
            <a:srgbClr val="FFC000">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p:sp>
        <p:nvSpPr>
          <p:cNvPr id="3" name="Rectangle 2"/>
          <p:cNvSpPr/>
          <p:nvPr/>
        </p:nvSpPr>
        <p:spPr>
          <a:xfrm>
            <a:off x="822782" y="891988"/>
            <a:ext cx="3206840" cy="369332"/>
          </a:xfrm>
          <a:prstGeom prst="rect">
            <a:avLst/>
          </a:prstGeom>
          <a:solidFill>
            <a:srgbClr val="FFFF00"/>
          </a:solidFill>
        </p:spPr>
        <p:txBody>
          <a:bodyPr wrap="none">
            <a:spAutoFit/>
          </a:bodyPr>
          <a:lstStyle/>
          <a:p>
            <a:r>
              <a:rPr lang="en-US" dirty="0"/>
              <a:t>https://products.office.com/en-in</a:t>
            </a:r>
          </a:p>
        </p:txBody>
      </p:sp>
      <p:pic>
        <p:nvPicPr>
          <p:cNvPr id="4" name="Picture 3"/>
          <p:cNvPicPr>
            <a:picLocks noChangeAspect="1"/>
          </p:cNvPicPr>
          <p:nvPr/>
        </p:nvPicPr>
        <p:blipFill>
          <a:blip r:embed="rId3"/>
          <a:stretch>
            <a:fillRect/>
          </a:stretch>
        </p:blipFill>
        <p:spPr>
          <a:xfrm>
            <a:off x="7519917" y="3524153"/>
            <a:ext cx="4093183" cy="1350209"/>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7876080" y="2277000"/>
              <a:ext cx="1107720" cy="1312920"/>
            </p14:xfrm>
          </p:contentPart>
        </mc:Choice>
        <mc:Fallback>
          <p:pic>
            <p:nvPicPr>
              <p:cNvPr id="7" name="Ink 6"/>
              <p:cNvPicPr/>
              <p:nvPr/>
            </p:nvPicPr>
            <p:blipFill>
              <a:blip r:embed="rId5"/>
              <a:stretch>
                <a:fillRect/>
              </a:stretch>
            </p:blipFill>
            <p:spPr>
              <a:xfrm>
                <a:off x="7866720" y="2267640"/>
                <a:ext cx="1126440" cy="1331640"/>
              </a:xfrm>
              <a:prstGeom prst="rect">
                <a:avLst/>
              </a:prstGeom>
            </p:spPr>
          </p:pic>
        </mc:Fallback>
      </mc:AlternateContent>
    </p:spTree>
    <p:extLst>
      <p:ext uri="{BB962C8B-B14F-4D97-AF65-F5344CB8AC3E}">
        <p14:creationId xmlns:p14="http://schemas.microsoft.com/office/powerpoint/2010/main" val="387769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Free Trial Download, Try Microsoft Office 365 Products</a:t>
            </a:r>
          </a:p>
        </p:txBody>
      </p:sp>
      <p:pic>
        <p:nvPicPr>
          <p:cNvPr id="5" name="Picture Placeholder 4" descr="Free Trial Download, Try Microsoft Office 365 Products"/>
          <p:cNvPicPr>
            <a:picLocks noGrp="1" noChangeAspect="1"/>
          </p:cNvPicPr>
          <p:nvPr>
            <p:ph type="pic" idx="4294967295"/>
          </p:nvPr>
        </p:nvPicPr>
        <p:blipFill>
          <a:blip r:embed="rId2"/>
          <a:srcRect/>
          <a:stretch>
            <a:fillRect/>
          </a:stretch>
        </p:blipFill>
        <p:spPr>
          <a:xfrm>
            <a:off x="826661" y="1046329"/>
            <a:ext cx="10764837" cy="5181600"/>
          </a:xfrm>
        </p:spPr>
      </p:pic>
    </p:spTree>
    <p:extLst>
      <p:ext uri="{BB962C8B-B14F-4D97-AF65-F5344CB8AC3E}">
        <p14:creationId xmlns:p14="http://schemas.microsoft.com/office/powerpoint/2010/main" val="106412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Office 365 – Home Account</a:t>
            </a:r>
          </a:p>
        </p:txBody>
      </p:sp>
      <p:pic>
        <p:nvPicPr>
          <p:cNvPr id="3" name="Picture 2"/>
          <p:cNvPicPr>
            <a:picLocks noChangeAspect="1"/>
          </p:cNvPicPr>
          <p:nvPr/>
        </p:nvPicPr>
        <p:blipFill>
          <a:blip r:embed="rId2"/>
          <a:stretch>
            <a:fillRect/>
          </a:stretch>
        </p:blipFill>
        <p:spPr>
          <a:xfrm>
            <a:off x="532270" y="921965"/>
            <a:ext cx="5498363" cy="3199660"/>
          </a:xfrm>
          <a:prstGeom prst="rect">
            <a:avLst/>
          </a:prstGeom>
          <a:ln w="381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7921706" y="921965"/>
            <a:ext cx="3581900" cy="5363323"/>
          </a:xfrm>
          <a:prstGeom prst="rect">
            <a:avLst/>
          </a:prstGeom>
          <a:ln w="28575" cap="sq" cmpd="thickThin">
            <a:solidFill>
              <a:srgbClr val="000000"/>
            </a:solidFill>
            <a:prstDash val="solid"/>
            <a:miter lim="800000"/>
          </a:ln>
          <a:effectLst>
            <a:innerShdw blurRad="76200">
              <a:srgbClr val="000000"/>
            </a:innerShdw>
          </a:effectLst>
        </p:spPr>
      </p:pic>
      <p:sp>
        <p:nvSpPr>
          <p:cNvPr id="5" name="Rectangle: Rounded Corners 4"/>
          <p:cNvSpPr/>
          <p:nvPr/>
        </p:nvSpPr>
        <p:spPr>
          <a:xfrm>
            <a:off x="4353643" y="3862316"/>
            <a:ext cx="1076874" cy="354842"/>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p:sp>
        <p:nvSpPr>
          <p:cNvPr id="6" name="Rectangle: Rounded Corners 5"/>
          <p:cNvSpPr/>
          <p:nvPr/>
        </p:nvSpPr>
        <p:spPr>
          <a:xfrm>
            <a:off x="8771447" y="4509936"/>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2</a:t>
            </a:r>
          </a:p>
        </p:txBody>
      </p:sp>
      <p:sp>
        <p:nvSpPr>
          <p:cNvPr id="7" name="Rectangle: Rounded Corners 6"/>
          <p:cNvSpPr/>
          <p:nvPr/>
        </p:nvSpPr>
        <p:spPr>
          <a:xfrm>
            <a:off x="8771447" y="4804717"/>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3</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4929120" y="4232520"/>
              <a:ext cx="2759760" cy="1134720"/>
            </p14:xfrm>
          </p:contentPart>
        </mc:Choice>
        <mc:Fallback xmlns="">
          <p:pic>
            <p:nvPicPr>
              <p:cNvPr id="8" name="Ink 7"/>
              <p:cNvPicPr/>
              <p:nvPr/>
            </p:nvPicPr>
            <p:blipFill>
              <a:blip r:embed="rId5"/>
              <a:stretch>
                <a:fillRect/>
              </a:stretch>
            </p:blipFill>
            <p:spPr>
              <a:xfrm>
                <a:off x="4919760" y="4223160"/>
                <a:ext cx="2778480" cy="1153440"/>
              </a:xfrm>
              <a:prstGeom prst="rect">
                <a:avLst/>
              </a:prstGeom>
            </p:spPr>
          </p:pic>
        </mc:Fallback>
      </mc:AlternateContent>
      <p:sp>
        <p:nvSpPr>
          <p:cNvPr id="9" name="Rectangle: Rounded Corners 8"/>
          <p:cNvSpPr/>
          <p:nvPr/>
        </p:nvSpPr>
        <p:spPr>
          <a:xfrm>
            <a:off x="8649132" y="5920728"/>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4</a:t>
            </a:r>
          </a:p>
        </p:txBody>
      </p:sp>
    </p:spTree>
    <p:extLst>
      <p:ext uri="{BB962C8B-B14F-4D97-AF65-F5344CB8AC3E}">
        <p14:creationId xmlns:p14="http://schemas.microsoft.com/office/powerpoint/2010/main" val="75778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Office 365 – Home Account </a:t>
            </a:r>
            <a:r>
              <a:rPr lang="en-US" dirty="0" err="1"/>
              <a:t>Cont</a:t>
            </a:r>
            <a:r>
              <a:rPr lang="en-US" dirty="0"/>
              <a:t>…</a:t>
            </a:r>
          </a:p>
        </p:txBody>
      </p:sp>
      <p:pic>
        <p:nvPicPr>
          <p:cNvPr id="3" name="Picture 2"/>
          <p:cNvPicPr>
            <a:picLocks noChangeAspect="1"/>
          </p:cNvPicPr>
          <p:nvPr/>
        </p:nvPicPr>
        <p:blipFill>
          <a:blip r:embed="rId2"/>
          <a:stretch>
            <a:fillRect/>
          </a:stretch>
        </p:blipFill>
        <p:spPr>
          <a:xfrm>
            <a:off x="526123" y="1007824"/>
            <a:ext cx="3534268" cy="3419952"/>
          </a:xfrm>
          <a:prstGeom prst="rect">
            <a:avLst/>
          </a:prstGeom>
          <a:ln w="381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4459719" y="1007824"/>
            <a:ext cx="3562847" cy="3905795"/>
          </a:xfrm>
          <a:prstGeom prst="rect">
            <a:avLst/>
          </a:prstGeom>
          <a:ln w="381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a:stretch>
            <a:fillRect/>
          </a:stretch>
        </p:blipFill>
        <p:spPr>
          <a:xfrm>
            <a:off x="8301016" y="1007824"/>
            <a:ext cx="3543795" cy="3172268"/>
          </a:xfrm>
          <a:prstGeom prst="rect">
            <a:avLst/>
          </a:prstGeom>
          <a:ln w="38100" cap="sq" cmpd="thickThin">
            <a:solidFill>
              <a:srgbClr val="000000"/>
            </a:solidFill>
            <a:prstDash val="solid"/>
            <a:miter lim="800000"/>
          </a:ln>
          <a:effectLst>
            <a:innerShdw blurRad="76200">
              <a:srgbClr val="000000"/>
            </a:innerShdw>
          </a:effectLst>
        </p:spPr>
      </p:pic>
      <p:sp>
        <p:nvSpPr>
          <p:cNvPr id="6" name="Rectangle: Rounded Corners 5"/>
          <p:cNvSpPr/>
          <p:nvPr/>
        </p:nvSpPr>
        <p:spPr>
          <a:xfrm>
            <a:off x="1129922" y="1474663"/>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5</a:t>
            </a:r>
          </a:p>
        </p:txBody>
      </p:sp>
      <p:sp>
        <p:nvSpPr>
          <p:cNvPr id="7" name="Rectangle: Rounded Corners 6"/>
          <p:cNvSpPr/>
          <p:nvPr/>
        </p:nvSpPr>
        <p:spPr>
          <a:xfrm>
            <a:off x="5177618" y="1474663"/>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6</a:t>
            </a:r>
          </a:p>
        </p:txBody>
      </p:sp>
      <p:sp>
        <p:nvSpPr>
          <p:cNvPr id="8" name="Rectangle: Rounded Corners 7"/>
          <p:cNvSpPr/>
          <p:nvPr/>
        </p:nvSpPr>
        <p:spPr>
          <a:xfrm>
            <a:off x="8907924" y="1502383"/>
            <a:ext cx="2127048" cy="239701"/>
          </a:xfrm>
          <a:prstGeom prst="roundRect">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7</a:t>
            </a:r>
          </a:p>
        </p:txBody>
      </p:sp>
    </p:spTree>
    <p:extLst>
      <p:ext uri="{BB962C8B-B14F-4D97-AF65-F5344CB8AC3E}">
        <p14:creationId xmlns:p14="http://schemas.microsoft.com/office/powerpoint/2010/main" val="360519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Office 365 – </a:t>
            </a:r>
            <a:r>
              <a:rPr lang="en-US" dirty="0"/>
              <a:t>Work &amp; Student Account</a:t>
            </a:r>
          </a:p>
        </p:txBody>
      </p:sp>
      <p:pic>
        <p:nvPicPr>
          <p:cNvPr id="3" name="Picture 2"/>
          <p:cNvPicPr>
            <a:picLocks noChangeAspect="1"/>
          </p:cNvPicPr>
          <p:nvPr/>
        </p:nvPicPr>
        <p:blipFill>
          <a:blip r:embed="rId2"/>
          <a:stretch>
            <a:fillRect/>
          </a:stretch>
        </p:blipFill>
        <p:spPr>
          <a:xfrm>
            <a:off x="556331" y="855949"/>
            <a:ext cx="6144482" cy="5639587"/>
          </a:xfrm>
          <a:prstGeom prst="rect">
            <a:avLst/>
          </a:prstGeom>
          <a:ln w="381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5222889" y="855949"/>
            <a:ext cx="6736883" cy="3936006"/>
          </a:xfrm>
          <a:prstGeom prst="rect">
            <a:avLst/>
          </a:prstGeom>
          <a:ln w="38100" cap="sq" cmpd="thickThin">
            <a:solidFill>
              <a:srgbClr val="000000"/>
            </a:solidFill>
            <a:prstDash val="solid"/>
            <a:miter lim="800000"/>
          </a:ln>
          <a:effectLst>
            <a:innerShdw blurRad="76200">
              <a:srgbClr val="000000"/>
            </a:innerShdw>
          </a:effectLst>
        </p:spPr>
      </p:pic>
      <p:sp>
        <p:nvSpPr>
          <p:cNvPr id="5" name="Rectangle 4"/>
          <p:cNvSpPr/>
          <p:nvPr/>
        </p:nvSpPr>
        <p:spPr>
          <a:xfrm>
            <a:off x="7032499" y="5089747"/>
            <a:ext cx="4336086" cy="646331"/>
          </a:xfrm>
          <a:prstGeom prst="rect">
            <a:avLst/>
          </a:prstGeom>
          <a:solidFill>
            <a:srgbClr val="FFFF00"/>
          </a:solidFill>
        </p:spPr>
        <p:txBody>
          <a:bodyPr wrap="square">
            <a:spAutoFit/>
          </a:bodyPr>
          <a:lstStyle/>
          <a:p>
            <a:r>
              <a:rPr lang="en-US" dirty="0"/>
              <a:t>To purchase “Project Online” you need to have “Work or Student or University” Account</a:t>
            </a:r>
            <a:endParaRPr lang="en-US" dirty="0"/>
          </a:p>
        </p:txBody>
      </p:sp>
    </p:spTree>
    <p:extLst>
      <p:ext uri="{BB962C8B-B14F-4D97-AF65-F5344CB8AC3E}">
        <p14:creationId xmlns:p14="http://schemas.microsoft.com/office/powerpoint/2010/main" val="249006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681776"/>
          </a:xfrm>
        </p:spPr>
        <p:txBody>
          <a:bodyPr/>
          <a:lstStyle/>
          <a:p>
            <a:r>
              <a:rPr lang="en-US" dirty="0"/>
              <a:t>Create Office 365 – Work &amp; Student Account Cont..</a:t>
            </a:r>
            <a:endParaRPr lang="en-US" dirty="0"/>
          </a:p>
        </p:txBody>
      </p:sp>
      <p:pic>
        <p:nvPicPr>
          <p:cNvPr id="3" name="Picture 2"/>
          <p:cNvPicPr>
            <a:picLocks noChangeAspect="1"/>
          </p:cNvPicPr>
          <p:nvPr/>
        </p:nvPicPr>
        <p:blipFill>
          <a:blip r:embed="rId2"/>
          <a:stretch>
            <a:fillRect/>
          </a:stretch>
        </p:blipFill>
        <p:spPr>
          <a:xfrm>
            <a:off x="456923" y="806519"/>
            <a:ext cx="3962953" cy="5506218"/>
          </a:xfrm>
          <a:prstGeom prst="rect">
            <a:avLst/>
          </a:prstGeom>
          <a:ln w="38100" cap="sq" cmpd="thickThin">
            <a:solidFill>
              <a:srgbClr val="000000"/>
            </a:solidFill>
            <a:prstDash val="solid"/>
            <a:miter lim="800000"/>
          </a:ln>
          <a:effectLst>
            <a:innerShdw blurRad="76200">
              <a:srgbClr val="000000"/>
            </a:innerShdw>
          </a:effectLst>
        </p:spPr>
      </p:pic>
      <p:sp>
        <p:nvSpPr>
          <p:cNvPr id="5" name="TextBox 4"/>
          <p:cNvSpPr txBox="1"/>
          <p:nvPr/>
        </p:nvSpPr>
        <p:spPr>
          <a:xfrm>
            <a:off x="4818744" y="1117601"/>
            <a:ext cx="6487886" cy="923330"/>
          </a:xfrm>
          <a:prstGeom prst="rect">
            <a:avLst/>
          </a:prstGeom>
          <a:solidFill>
            <a:schemeClr val="accent2"/>
          </a:solidFill>
        </p:spPr>
        <p:txBody>
          <a:bodyPr wrap="square" rtlCol="0">
            <a:spAutoFit/>
          </a:bodyPr>
          <a:lstStyle/>
          <a:p>
            <a:r>
              <a:rPr lang="en-US" dirty="0"/>
              <a:t>This is very important field. It is your domain name on Microsoft Office 365 Server. All you licenses and user names will be associated with this domain name.</a:t>
            </a: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866320" y="1187640"/>
              <a:ext cx="1938240" cy="509400"/>
            </p14:xfrm>
          </p:contentPart>
        </mc:Choice>
        <mc:Fallback>
          <p:pic>
            <p:nvPicPr>
              <p:cNvPr id="6" name="Ink 5"/>
              <p:cNvPicPr/>
              <p:nvPr/>
            </p:nvPicPr>
            <p:blipFill>
              <a:blip r:embed="rId4"/>
              <a:stretch>
                <a:fillRect/>
              </a:stretch>
            </p:blipFill>
            <p:spPr>
              <a:xfrm>
                <a:off x="2856960" y="1178280"/>
                <a:ext cx="1956960" cy="528120"/>
              </a:xfrm>
              <a:prstGeom prst="rect">
                <a:avLst/>
              </a:prstGeom>
            </p:spPr>
          </p:pic>
        </mc:Fallback>
      </mc:AlternateContent>
    </p:spTree>
    <p:extLst>
      <p:ext uri="{BB962C8B-B14F-4D97-AF65-F5344CB8AC3E}">
        <p14:creationId xmlns:p14="http://schemas.microsoft.com/office/powerpoint/2010/main" val="368529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into Microsoft Online Account</a:t>
            </a:r>
          </a:p>
        </p:txBody>
      </p:sp>
      <p:pic>
        <p:nvPicPr>
          <p:cNvPr id="3" name="Picture Placeholder 4" descr="Sign in to your accoun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25639" y="1049954"/>
            <a:ext cx="9054839" cy="3963347"/>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Placeholder 4" descr="Sign in to your accoun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353900" y="3128742"/>
            <a:ext cx="3715268" cy="349616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6625800" y="3714840"/>
              <a:ext cx="2197080" cy="696960"/>
            </p14:xfrm>
          </p:contentPart>
        </mc:Choice>
        <mc:Fallback xmlns="">
          <p:pic>
            <p:nvPicPr>
              <p:cNvPr id="9" name="Ink 8"/>
              <p:cNvPicPr/>
              <p:nvPr/>
            </p:nvPicPr>
            <p:blipFill>
              <a:blip r:embed="rId5"/>
              <a:stretch>
                <a:fillRect/>
              </a:stretch>
            </p:blipFill>
            <p:spPr>
              <a:xfrm>
                <a:off x="6616440" y="3705480"/>
                <a:ext cx="2215800" cy="715680"/>
              </a:xfrm>
              <a:prstGeom prst="rect">
                <a:avLst/>
              </a:prstGeom>
            </p:spPr>
          </p:pic>
        </mc:Fallback>
      </mc:AlternateContent>
    </p:spTree>
    <p:extLst>
      <p:ext uri="{BB962C8B-B14F-4D97-AF65-F5344CB8AC3E}">
        <p14:creationId xmlns:p14="http://schemas.microsoft.com/office/powerpoint/2010/main" val="139596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My Motivation</a:t>
            </a:r>
            <a:endParaRPr lang="en-US" dirty="0"/>
          </a:p>
        </p:txBody>
      </p:sp>
      <p:sp>
        <p:nvSpPr>
          <p:cNvPr id="3" name="Content Placeholder 2"/>
          <p:cNvSpPr>
            <a:spLocks noGrp="1"/>
          </p:cNvSpPr>
          <p:nvPr>
            <p:ph sz="quarter" idx="13"/>
          </p:nvPr>
        </p:nvSpPr>
        <p:spPr/>
        <p:txBody>
          <a:bodyPr/>
          <a:lstStyle/>
          <a:p>
            <a:r>
              <a:rPr lang="en-US" dirty="0"/>
              <a:t>Purchasing some Office® or Project® or Project Server® licensing is so much confusing at Microsoft site that only those like me who wasted many days or wasted money by making wrong decision know the pain. You do not find all the information at one place with uniform linking and relation between their dozens of sites and hundreds of link.</a:t>
            </a:r>
          </a:p>
          <a:p>
            <a:r>
              <a:rPr lang="en-US" dirty="0"/>
              <a:t>I thought using this presentation I will be able to help some people in saving time and making right decision. </a:t>
            </a:r>
          </a:p>
          <a:p>
            <a:r>
              <a:rPr lang="en-US" dirty="0"/>
              <a:t>I am not Microsoft representative but based on my experience if I can help you in making right decision and saving time then I will consider myself fortunate and will try my best. Therefore do not hesitate to write me if you need any critical or important information from me to make your decision.</a:t>
            </a:r>
          </a:p>
          <a:p>
            <a:r>
              <a:rPr lang="en-US" dirty="0"/>
              <a:t>This presentation is with real screen snapshots and links so that you know what it looks like at what link (before purchase or after purchase of office 365 license)</a:t>
            </a:r>
            <a:endParaRPr lang="en-US" dirty="0"/>
          </a:p>
        </p:txBody>
      </p:sp>
    </p:spTree>
    <p:extLst>
      <p:ext uri="{BB962C8B-B14F-4D97-AF65-F5344CB8AC3E}">
        <p14:creationId xmlns:p14="http://schemas.microsoft.com/office/powerpoint/2010/main" val="73448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Main Screen (Office 365)</a:t>
            </a:r>
          </a:p>
        </p:txBody>
      </p:sp>
      <p:sp>
        <p:nvSpPr>
          <p:cNvPr id="4" name="Content Placeholder 3"/>
          <p:cNvSpPr>
            <a:spLocks noGrp="1"/>
          </p:cNvSpPr>
          <p:nvPr>
            <p:ph sz="quarter" idx="13"/>
          </p:nvPr>
        </p:nvSpPr>
        <p:spPr/>
        <p:txBody>
          <a:bodyPr/>
          <a:lstStyle/>
          <a:p>
            <a:r>
              <a:rPr lang="en-US" dirty="0"/>
              <a:t>https://www.office.com</a:t>
            </a:r>
          </a:p>
        </p:txBody>
      </p:sp>
      <p:pic>
        <p:nvPicPr>
          <p:cNvPr id="5" name="Picture 4"/>
          <p:cNvPicPr>
            <a:picLocks noChangeAspect="1"/>
          </p:cNvPicPr>
          <p:nvPr/>
        </p:nvPicPr>
        <p:blipFill>
          <a:blip r:embed="rId2"/>
          <a:stretch>
            <a:fillRect/>
          </a:stretch>
        </p:blipFill>
        <p:spPr>
          <a:xfrm>
            <a:off x="805540" y="1399282"/>
            <a:ext cx="11135448" cy="2886968"/>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9938880" y="2518200"/>
              <a:ext cx="732600" cy="893160"/>
            </p14:xfrm>
          </p:contentPart>
        </mc:Choice>
        <mc:Fallback xmlns="">
          <p:pic>
            <p:nvPicPr>
              <p:cNvPr id="8" name="Ink 7"/>
              <p:cNvPicPr/>
              <p:nvPr/>
            </p:nvPicPr>
            <p:blipFill>
              <a:blip r:embed="rId4"/>
              <a:stretch>
                <a:fillRect/>
              </a:stretch>
            </p:blipFill>
            <p:spPr>
              <a:xfrm>
                <a:off x="9929520" y="2508840"/>
                <a:ext cx="75132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1955520" y="2527200"/>
              <a:ext cx="3349080" cy="1732680"/>
            </p14:xfrm>
          </p:contentPart>
        </mc:Choice>
        <mc:Fallback xmlns="">
          <p:pic>
            <p:nvPicPr>
              <p:cNvPr id="9" name="Ink 8"/>
              <p:cNvPicPr/>
              <p:nvPr/>
            </p:nvPicPr>
            <p:blipFill>
              <a:blip r:embed="rId6"/>
              <a:stretch>
                <a:fillRect/>
              </a:stretch>
            </p:blipFill>
            <p:spPr>
              <a:xfrm>
                <a:off x="1946160" y="2517840"/>
                <a:ext cx="3367800" cy="1751400"/>
              </a:xfrm>
              <a:prstGeom prst="rect">
                <a:avLst/>
              </a:prstGeom>
            </p:spPr>
          </p:pic>
        </mc:Fallback>
      </mc:AlternateContent>
    </p:spTree>
    <p:extLst>
      <p:ext uri="{BB962C8B-B14F-4D97-AF65-F5344CB8AC3E}">
        <p14:creationId xmlns:p14="http://schemas.microsoft.com/office/powerpoint/2010/main" val="93115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rgbClr val="FFFF00">
              <a:alpha val="47000"/>
            </a:srgbClr>
          </a:solidFill>
          <a:ln w="3175" cap="rnd">
            <a:solidFill>
              <a:schemeClr val="accent1"/>
            </a:solidFill>
          </a:ln>
        </p:spPr>
        <p:txBody>
          <a:bodyPr vert="horz" lIns="91440" tIns="45720" rIns="91440" bIns="45720" rtlCol="0" anchor="ctr">
            <a:normAutofit/>
          </a:bodyPr>
          <a:lstStyle/>
          <a:p>
            <a:r>
              <a:rPr lang="en-US" dirty="0"/>
              <a:t>Office 365: Admin</a:t>
            </a:r>
          </a:p>
        </p:txBody>
      </p:sp>
      <p:sp>
        <p:nvSpPr>
          <p:cNvPr id="4" name="Text Placeholder 3"/>
          <p:cNvSpPr>
            <a:spLocks noGrp="1"/>
          </p:cNvSpPr>
          <p:nvPr>
            <p:ph sz="quarter" idx="13"/>
          </p:nvPr>
        </p:nvSpPr>
        <p:spPr>
          <a:xfrm>
            <a:off x="4675678" y="874059"/>
            <a:ext cx="7265310" cy="5173755"/>
          </a:xfrm>
        </p:spPr>
        <p:txBody>
          <a:bodyPr>
            <a:normAutofit/>
          </a:bodyPr>
          <a:lstStyle/>
          <a:p>
            <a:pPr marL="0" indent="0">
              <a:buNone/>
            </a:pPr>
            <a:r>
              <a:rPr lang="en-US" sz="2400" dirty="0"/>
              <a:t>https://portal.office.com/adminportal/home#/homepage</a:t>
            </a:r>
          </a:p>
        </p:txBody>
      </p:sp>
      <p:pic>
        <p:nvPicPr>
          <p:cNvPr id="6" name="Picture 5"/>
          <p:cNvPicPr>
            <a:picLocks noChangeAspect="1"/>
          </p:cNvPicPr>
          <p:nvPr/>
        </p:nvPicPr>
        <p:blipFill>
          <a:blip r:embed="rId2"/>
          <a:stretch>
            <a:fillRect/>
          </a:stretch>
        </p:blipFill>
        <p:spPr>
          <a:xfrm>
            <a:off x="0" y="677301"/>
            <a:ext cx="2067213" cy="321989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69600" y="3134160"/>
              <a:ext cx="1482840" cy="1134720"/>
            </p14:xfrm>
          </p:contentPart>
        </mc:Choice>
        <mc:Fallback xmlns="">
          <p:pic>
            <p:nvPicPr>
              <p:cNvPr id="7" name="Ink 6"/>
              <p:cNvPicPr/>
              <p:nvPr/>
            </p:nvPicPr>
            <p:blipFill>
              <a:blip r:embed="rId4"/>
              <a:stretch>
                <a:fillRect/>
              </a:stretch>
            </p:blipFill>
            <p:spPr>
              <a:xfrm>
                <a:off x="660240" y="3124800"/>
                <a:ext cx="1501560" cy="1153440"/>
              </a:xfrm>
              <a:prstGeom prst="rect">
                <a:avLst/>
              </a:prstGeom>
            </p:spPr>
          </p:pic>
        </mc:Fallback>
      </mc:AlternateContent>
      <p:pic>
        <p:nvPicPr>
          <p:cNvPr id="8" name="Picture 7"/>
          <p:cNvPicPr>
            <a:picLocks noChangeAspect="1"/>
          </p:cNvPicPr>
          <p:nvPr/>
        </p:nvPicPr>
        <p:blipFill>
          <a:blip r:embed="rId5"/>
          <a:stretch>
            <a:fillRect/>
          </a:stretch>
        </p:blipFill>
        <p:spPr>
          <a:xfrm>
            <a:off x="2152439" y="2228850"/>
            <a:ext cx="9863353" cy="4304769"/>
          </a:xfrm>
          <a:prstGeom prst="rect">
            <a:avLst/>
          </a:prstGeom>
          <a:ln w="57150" cap="sq" cmpd="thickThin">
            <a:solidFill>
              <a:srgbClr val="FFC000"/>
            </a:solidFill>
            <a:prstDash val="solid"/>
            <a:miter lim="800000"/>
          </a:ln>
          <a:effectLst>
            <a:innerShdw blurRad="76200">
              <a:srgbClr val="000000"/>
            </a:innerShdw>
          </a:effectLst>
        </p:spPr>
      </p:pic>
    </p:spTree>
    <p:extLst>
      <p:ext uri="{BB962C8B-B14F-4D97-AF65-F5344CB8AC3E}">
        <p14:creationId xmlns:p14="http://schemas.microsoft.com/office/powerpoint/2010/main" val="42632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rgbClr val="FFFF00">
              <a:alpha val="47000"/>
            </a:srgbClr>
          </a:solidFill>
        </p:spPr>
        <p:txBody>
          <a:bodyPr/>
          <a:lstStyle/>
          <a:p>
            <a:r>
              <a:rPr lang="en-US" dirty="0"/>
              <a:t>Office 365: Project</a:t>
            </a:r>
          </a:p>
        </p:txBody>
      </p:sp>
      <p:sp>
        <p:nvSpPr>
          <p:cNvPr id="4" name="Text Placeholder 3"/>
          <p:cNvSpPr>
            <a:spLocks noGrp="1"/>
          </p:cNvSpPr>
          <p:nvPr>
            <p:ph sz="quarter" idx="13"/>
          </p:nvPr>
        </p:nvSpPr>
        <p:spPr>
          <a:xfrm>
            <a:off x="4675678" y="874059"/>
            <a:ext cx="7265310" cy="5173755"/>
          </a:xfrm>
        </p:spPr>
        <p:txBody>
          <a:bodyPr>
            <a:normAutofit/>
          </a:bodyPr>
          <a:lstStyle/>
          <a:p>
            <a:pPr marL="0" indent="0">
              <a:buNone/>
            </a:pPr>
            <a:r>
              <a:rPr lang="en-US" sz="2400" dirty="0"/>
              <a:t>https://vedavit.sharepoint.com/sites/pwa/default.aspx</a:t>
            </a:r>
          </a:p>
        </p:txBody>
      </p:sp>
      <p:pic>
        <p:nvPicPr>
          <p:cNvPr id="6" name="Picture 5"/>
          <p:cNvPicPr>
            <a:picLocks noChangeAspect="1"/>
          </p:cNvPicPr>
          <p:nvPr/>
        </p:nvPicPr>
        <p:blipFill>
          <a:blip r:embed="rId2"/>
          <a:stretch>
            <a:fillRect/>
          </a:stretch>
        </p:blipFill>
        <p:spPr>
          <a:xfrm>
            <a:off x="0" y="677301"/>
            <a:ext cx="2067213" cy="3219899"/>
          </a:xfrm>
          <a:prstGeom prst="rect">
            <a:avLst/>
          </a:prstGeom>
        </p:spPr>
      </p:pic>
      <p:pic>
        <p:nvPicPr>
          <p:cNvPr id="5" name="Picture 4"/>
          <p:cNvPicPr>
            <a:picLocks noChangeAspect="1"/>
          </p:cNvPicPr>
          <p:nvPr/>
        </p:nvPicPr>
        <p:blipFill>
          <a:blip r:embed="rId3"/>
          <a:stretch>
            <a:fillRect/>
          </a:stretch>
        </p:blipFill>
        <p:spPr>
          <a:xfrm>
            <a:off x="2164470" y="3090193"/>
            <a:ext cx="9924259" cy="2567657"/>
          </a:xfrm>
          <a:prstGeom prst="rect">
            <a:avLst/>
          </a:prstGeom>
          <a:ln w="57150" cap="sq" cmpd="thickThin">
            <a:solidFill>
              <a:srgbClr val="FFC000"/>
            </a:solidFill>
            <a:prstDash val="solid"/>
            <a:miter lim="800000"/>
          </a:ln>
          <a:effectLst>
            <a:innerShdw blurRad="76200">
              <a:srgbClr val="000000"/>
            </a:innerShdw>
          </a:effectLst>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4640" y="1776960"/>
              <a:ext cx="2340000" cy="1152360"/>
            </p14:xfrm>
          </p:contentPart>
        </mc:Choice>
        <mc:Fallback xmlns="">
          <p:pic>
            <p:nvPicPr>
              <p:cNvPr id="7" name="Ink 6"/>
              <p:cNvPicPr/>
              <p:nvPr/>
            </p:nvPicPr>
            <p:blipFill>
              <a:blip r:embed="rId5"/>
              <a:stretch>
                <a:fillRect/>
              </a:stretch>
            </p:blipFill>
            <p:spPr>
              <a:xfrm>
                <a:off x="35280" y="1767600"/>
                <a:ext cx="2358720" cy="1171080"/>
              </a:xfrm>
              <a:prstGeom prst="rect">
                <a:avLst/>
              </a:prstGeom>
            </p:spPr>
          </p:pic>
        </mc:Fallback>
      </mc:AlternateContent>
    </p:spTree>
    <p:extLst>
      <p:ext uri="{BB962C8B-B14F-4D97-AF65-F5344CB8AC3E}">
        <p14:creationId xmlns:p14="http://schemas.microsoft.com/office/powerpoint/2010/main" val="272035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rgbClr val="FFFF00">
              <a:alpha val="47000"/>
            </a:srgbClr>
          </a:solidFill>
          <a:ln w="3175" cap="rnd">
            <a:solidFill>
              <a:schemeClr val="accent1"/>
            </a:solidFill>
          </a:ln>
        </p:spPr>
        <p:txBody>
          <a:bodyPr vert="horz" lIns="91440" tIns="45720" rIns="91440" bIns="45720" rtlCol="0" anchor="ctr">
            <a:normAutofit/>
          </a:bodyPr>
          <a:lstStyle/>
          <a:p>
            <a:r>
              <a:rPr lang="en-US" dirty="0"/>
              <a:t>Office 365: Security &amp; Compliance</a:t>
            </a:r>
          </a:p>
        </p:txBody>
      </p:sp>
      <p:sp>
        <p:nvSpPr>
          <p:cNvPr id="4" name="Text Placeholder 3"/>
          <p:cNvSpPr>
            <a:spLocks noGrp="1"/>
          </p:cNvSpPr>
          <p:nvPr>
            <p:ph sz="quarter" idx="13"/>
          </p:nvPr>
        </p:nvSpPr>
        <p:spPr>
          <a:xfrm>
            <a:off x="4675678" y="874059"/>
            <a:ext cx="7265310" cy="5173755"/>
          </a:xfrm>
        </p:spPr>
        <p:txBody>
          <a:bodyPr>
            <a:normAutofit/>
          </a:bodyPr>
          <a:lstStyle/>
          <a:p>
            <a:pPr marL="0" indent="0">
              <a:buNone/>
            </a:pPr>
            <a:r>
              <a:rPr lang="en-US" sz="2400" dirty="0"/>
              <a:t>https://protection.office.com/#/homepage</a:t>
            </a:r>
          </a:p>
        </p:txBody>
      </p:sp>
      <p:pic>
        <p:nvPicPr>
          <p:cNvPr id="6" name="Picture 5"/>
          <p:cNvPicPr>
            <a:picLocks noChangeAspect="1"/>
          </p:cNvPicPr>
          <p:nvPr/>
        </p:nvPicPr>
        <p:blipFill>
          <a:blip r:embed="rId2"/>
          <a:stretch>
            <a:fillRect/>
          </a:stretch>
        </p:blipFill>
        <p:spPr>
          <a:xfrm>
            <a:off x="0" y="677301"/>
            <a:ext cx="2067213" cy="321989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8000" y="3098520"/>
              <a:ext cx="2223720" cy="1393560"/>
            </p14:xfrm>
          </p:contentPart>
        </mc:Choice>
        <mc:Fallback xmlns="">
          <p:pic>
            <p:nvPicPr>
              <p:cNvPr id="8" name="Ink 7"/>
              <p:cNvPicPr/>
              <p:nvPr/>
            </p:nvPicPr>
            <p:blipFill>
              <a:blip r:embed="rId4"/>
              <a:stretch>
                <a:fillRect/>
              </a:stretch>
            </p:blipFill>
            <p:spPr>
              <a:xfrm>
                <a:off x="8640" y="3089160"/>
                <a:ext cx="2242440" cy="1412280"/>
              </a:xfrm>
              <a:prstGeom prst="rect">
                <a:avLst/>
              </a:prstGeom>
            </p:spPr>
          </p:pic>
        </mc:Fallback>
      </mc:AlternateContent>
      <p:pic>
        <p:nvPicPr>
          <p:cNvPr id="9" name="Picture 8"/>
          <p:cNvPicPr>
            <a:picLocks noChangeAspect="1"/>
          </p:cNvPicPr>
          <p:nvPr/>
        </p:nvPicPr>
        <p:blipFill>
          <a:blip r:embed="rId5"/>
          <a:stretch>
            <a:fillRect/>
          </a:stretch>
        </p:blipFill>
        <p:spPr>
          <a:xfrm>
            <a:off x="2259720" y="1476012"/>
            <a:ext cx="9145276" cy="5201376"/>
          </a:xfrm>
          <a:prstGeom prst="rect">
            <a:avLst/>
          </a:prstGeom>
          <a:ln w="57150" cap="sq" cmpd="thickThin">
            <a:solidFill>
              <a:srgbClr val="FFC000"/>
            </a:solidFill>
            <a:prstDash val="solid"/>
            <a:miter lim="800000"/>
          </a:ln>
          <a:effectLst>
            <a:innerShdw blurRad="76200">
              <a:srgbClr val="000000"/>
            </a:innerShdw>
          </a:effectLst>
        </p:spPr>
      </p:pic>
    </p:spTree>
    <p:extLst>
      <p:ext uri="{BB962C8B-B14F-4D97-AF65-F5344CB8AC3E}">
        <p14:creationId xmlns:p14="http://schemas.microsoft.com/office/powerpoint/2010/main" val="36476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alpha val="47000"/>
            </a:srgbClr>
          </a:solidFill>
        </p:spPr>
        <p:txBody>
          <a:bodyPr/>
          <a:lstStyle/>
          <a:p>
            <a:r>
              <a:rPr lang="en-US" dirty="0"/>
              <a:t>View Account</a:t>
            </a:r>
          </a:p>
        </p:txBody>
      </p:sp>
      <p:pic>
        <p:nvPicPr>
          <p:cNvPr id="3" name="Picture 2"/>
          <p:cNvPicPr>
            <a:picLocks noChangeAspect="1"/>
          </p:cNvPicPr>
          <p:nvPr/>
        </p:nvPicPr>
        <p:blipFill>
          <a:blip r:embed="rId2"/>
          <a:stretch>
            <a:fillRect/>
          </a:stretch>
        </p:blipFill>
        <p:spPr>
          <a:xfrm>
            <a:off x="477287" y="899345"/>
            <a:ext cx="4095218" cy="47644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5600" y="4393440"/>
              <a:ext cx="1428840" cy="348480"/>
            </p14:xfrm>
          </p:contentPart>
        </mc:Choice>
        <mc:Fallback>
          <p:pic>
            <p:nvPicPr>
              <p:cNvPr id="4" name="Ink 3"/>
              <p:cNvPicPr/>
              <p:nvPr/>
            </p:nvPicPr>
            <p:blipFill>
              <a:blip r:embed="rId4"/>
              <a:stretch>
                <a:fillRect/>
              </a:stretch>
            </p:blipFill>
            <p:spPr>
              <a:xfrm>
                <a:off x="696240" y="4384080"/>
                <a:ext cx="1447560" cy="367200"/>
              </a:xfrm>
              <a:prstGeom prst="rect">
                <a:avLst/>
              </a:prstGeom>
            </p:spPr>
          </p:pic>
        </mc:Fallback>
      </mc:AlternateContent>
    </p:spTree>
    <p:extLst>
      <p:ext uri="{BB962C8B-B14F-4D97-AF65-F5344CB8AC3E}">
        <p14:creationId xmlns:p14="http://schemas.microsoft.com/office/powerpoint/2010/main" val="2429609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8000" dirty="0"/>
              <a:t>Admin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573988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832626" y="1444530"/>
            <a:ext cx="8534400" cy="3552825"/>
          </a:xfrm>
          <a:prstGeom prst="rect">
            <a:avLst/>
          </a:prstGeom>
          <a:ln w="57150" cap="sq" cmpd="thickThin">
            <a:solidFill>
              <a:srgbClr val="FFC000"/>
            </a:solidFill>
            <a:prstDash val="solid"/>
            <a:miter lim="800000"/>
          </a:ln>
          <a:effectLst>
            <a:innerShdw blurRad="76200">
              <a:srgbClr val="000000"/>
            </a:innerShdw>
          </a:effectLst>
        </p:spPr>
      </p:pic>
      <p:sp>
        <p:nvSpPr>
          <p:cNvPr id="2" name="Title 1"/>
          <p:cNvSpPr>
            <a:spLocks noGrp="1"/>
          </p:cNvSpPr>
          <p:nvPr>
            <p:ph type="title"/>
          </p:nvPr>
        </p:nvSpPr>
        <p:spPr/>
        <p:txBody>
          <a:bodyPr/>
          <a:lstStyle/>
          <a:p>
            <a:r>
              <a:rPr lang="en-US" dirty="0"/>
              <a:t>Users &gt; Add User</a:t>
            </a:r>
          </a:p>
        </p:txBody>
      </p:sp>
      <p:sp>
        <p:nvSpPr>
          <p:cNvPr id="4" name="Rectangle: Rounded Corners 3"/>
          <p:cNvSpPr/>
          <p:nvPr/>
        </p:nvSpPr>
        <p:spPr>
          <a:xfrm>
            <a:off x="203624" y="3309257"/>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p:sp>
        <p:nvSpPr>
          <p:cNvPr id="5" name="Rectangle: Rounded Corners 4"/>
          <p:cNvSpPr/>
          <p:nvPr/>
        </p:nvSpPr>
        <p:spPr>
          <a:xfrm>
            <a:off x="3344884" y="3884738"/>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2</a:t>
            </a:r>
          </a:p>
        </p:txBody>
      </p:sp>
      <p:grpSp>
        <p:nvGrpSpPr>
          <p:cNvPr id="6" name="Group 5"/>
          <p:cNvGrpSpPr/>
          <p:nvPr/>
        </p:nvGrpSpPr>
        <p:grpSpPr>
          <a:xfrm>
            <a:off x="0" y="0"/>
            <a:ext cx="12191999" cy="6811325"/>
            <a:chOff x="0" y="0"/>
            <a:chExt cx="12191999" cy="6811325"/>
          </a:xfrm>
        </p:grpSpPr>
        <p:pic>
          <p:nvPicPr>
            <p:cNvPr id="7" name="Picture 6"/>
            <p:cNvPicPr>
              <a:picLocks noChangeAspect="1"/>
            </p:cNvPicPr>
            <p:nvPr/>
          </p:nvPicPr>
          <p:blipFill>
            <a:blip r:embed="rId3"/>
            <a:stretch>
              <a:fillRect/>
            </a:stretch>
          </p:blipFill>
          <p:spPr>
            <a:xfrm>
              <a:off x="0" y="0"/>
              <a:ext cx="1629002" cy="4677428"/>
            </a:xfrm>
            <a:prstGeom prst="rect">
              <a:avLst/>
            </a:prstGeom>
          </p:spPr>
        </p:pic>
        <p:pic>
          <p:nvPicPr>
            <p:cNvPr id="8" name="Picture 7"/>
            <p:cNvPicPr>
              <a:picLocks noChangeAspect="1"/>
            </p:cNvPicPr>
            <p:nvPr/>
          </p:nvPicPr>
          <p:blipFill>
            <a:blip r:embed="rId4"/>
            <a:stretch>
              <a:fillRect/>
            </a:stretch>
          </p:blipFill>
          <p:spPr>
            <a:xfrm>
              <a:off x="10534418" y="0"/>
              <a:ext cx="1657581" cy="4525006"/>
            </a:xfrm>
            <a:prstGeom prst="rect">
              <a:avLst/>
            </a:prstGeom>
          </p:spPr>
        </p:pic>
        <p:pic>
          <p:nvPicPr>
            <p:cNvPr id="9" name="Picture 8"/>
            <p:cNvPicPr>
              <a:picLocks noChangeAspect="1"/>
            </p:cNvPicPr>
            <p:nvPr/>
          </p:nvPicPr>
          <p:blipFill>
            <a:blip r:embed="rId5"/>
            <a:stretch>
              <a:fillRect/>
            </a:stretch>
          </p:blipFill>
          <p:spPr>
            <a:xfrm>
              <a:off x="10534417" y="4525006"/>
              <a:ext cx="1657581" cy="2286319"/>
            </a:xfrm>
            <a:prstGeom prst="rect">
              <a:avLst/>
            </a:prstGeom>
          </p:spPr>
        </p:pic>
      </p:grpSp>
      <p:sp>
        <p:nvSpPr>
          <p:cNvPr id="11" name="Rectangle 10"/>
          <p:cNvSpPr/>
          <p:nvPr/>
        </p:nvSpPr>
        <p:spPr>
          <a:xfrm>
            <a:off x="1796394" y="837614"/>
            <a:ext cx="3933128" cy="307777"/>
          </a:xfrm>
          <a:prstGeom prst="rect">
            <a:avLst/>
          </a:prstGeom>
          <a:solidFill>
            <a:schemeClr val="accent2"/>
          </a:solidFill>
        </p:spPr>
        <p:txBody>
          <a:bodyPr wrap="none">
            <a:spAutoFit/>
          </a:bodyPr>
          <a:lstStyle/>
          <a:p>
            <a:r>
              <a:rPr lang="en-US" sz="1400" dirty="0"/>
              <a:t>https://portal.office.com/adminportal/home#/users</a:t>
            </a:r>
          </a:p>
        </p:txBody>
      </p:sp>
      <p:sp>
        <p:nvSpPr>
          <p:cNvPr id="12" name="Rectangle: Rounded Corners 11"/>
          <p:cNvSpPr/>
          <p:nvPr/>
        </p:nvSpPr>
        <p:spPr>
          <a:xfrm>
            <a:off x="2415745" y="1800873"/>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196560" y="669600"/>
              <a:ext cx="714600" cy="250560"/>
            </p14:xfrm>
          </p:contentPart>
        </mc:Choice>
        <mc:Fallback xmlns="">
          <p:pic>
            <p:nvPicPr>
              <p:cNvPr id="13" name="Ink 12"/>
              <p:cNvPicPr/>
              <p:nvPr/>
            </p:nvPicPr>
            <p:blipFill>
              <a:blip r:embed="rId7"/>
              <a:stretch>
                <a:fillRect/>
              </a:stretch>
            </p:blipFill>
            <p:spPr>
              <a:xfrm>
                <a:off x="187200" y="660240"/>
                <a:ext cx="733320" cy="269280"/>
              </a:xfrm>
              <a:prstGeom prst="rect">
                <a:avLst/>
              </a:prstGeom>
            </p:spPr>
          </p:pic>
        </mc:Fallback>
      </mc:AlternateContent>
      <p:sp>
        <p:nvSpPr>
          <p:cNvPr id="14" name="Rectangle 13"/>
          <p:cNvSpPr/>
          <p:nvPr/>
        </p:nvSpPr>
        <p:spPr>
          <a:xfrm>
            <a:off x="3344884" y="5199045"/>
            <a:ext cx="6728958" cy="523220"/>
          </a:xfrm>
          <a:prstGeom prst="rect">
            <a:avLst/>
          </a:prstGeom>
        </p:spPr>
        <p:txBody>
          <a:bodyPr wrap="none">
            <a:spAutoFit/>
          </a:bodyPr>
          <a:lstStyle/>
          <a:p>
            <a:r>
              <a:rPr lang="en-US" sz="2800" dirty="0"/>
              <a:t>Adding New User Licensed User to Office365</a:t>
            </a:r>
          </a:p>
        </p:txBody>
      </p:sp>
    </p:spTree>
    <p:extLst>
      <p:ext uri="{BB962C8B-B14F-4D97-AF65-F5344CB8AC3E}">
        <p14:creationId xmlns:p14="http://schemas.microsoft.com/office/powerpoint/2010/main" val="283328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Users &gt; Add User </a:t>
            </a:r>
            <a:r>
              <a:rPr lang="en-US" sz="2800" dirty="0" err="1"/>
              <a:t>Cont</a:t>
            </a:r>
            <a:r>
              <a:rPr lang="en-US" sz="2800" dirty="0"/>
              <a:t>…</a:t>
            </a:r>
          </a:p>
        </p:txBody>
      </p:sp>
      <p:pic>
        <p:nvPicPr>
          <p:cNvPr id="5" name="Picture 4"/>
          <p:cNvPicPr>
            <a:picLocks noChangeAspect="1"/>
          </p:cNvPicPr>
          <p:nvPr/>
        </p:nvPicPr>
        <p:blipFill>
          <a:blip r:embed="rId2"/>
          <a:stretch>
            <a:fillRect/>
          </a:stretch>
        </p:blipFill>
        <p:spPr>
          <a:xfrm>
            <a:off x="1645834" y="1538249"/>
            <a:ext cx="5280501" cy="36636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a:blip r:embed="rId3"/>
          <a:stretch>
            <a:fillRect/>
          </a:stretch>
        </p:blipFill>
        <p:spPr>
          <a:xfrm>
            <a:off x="6196648" y="1047240"/>
            <a:ext cx="4220540" cy="311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6984950" y="4239959"/>
            <a:ext cx="3373622" cy="24344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Rounded Corners 5"/>
          <p:cNvSpPr/>
          <p:nvPr/>
        </p:nvSpPr>
        <p:spPr>
          <a:xfrm>
            <a:off x="4898454" y="4328396"/>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3</a:t>
            </a:r>
          </a:p>
        </p:txBody>
      </p:sp>
      <p:sp>
        <p:nvSpPr>
          <p:cNvPr id="7" name="Rectangle: Rounded Corners 6"/>
          <p:cNvSpPr/>
          <p:nvPr/>
        </p:nvSpPr>
        <p:spPr>
          <a:xfrm>
            <a:off x="9275283" y="2344906"/>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4</a:t>
            </a:r>
          </a:p>
        </p:txBody>
      </p:sp>
      <p:sp>
        <p:nvSpPr>
          <p:cNvPr id="8" name="Rectangle: Rounded Corners 7"/>
          <p:cNvSpPr/>
          <p:nvPr/>
        </p:nvSpPr>
        <p:spPr>
          <a:xfrm>
            <a:off x="9275282" y="5952853"/>
            <a:ext cx="1024675" cy="33469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5</a:t>
            </a:r>
          </a:p>
        </p:txBody>
      </p:sp>
      <p:grpSp>
        <p:nvGrpSpPr>
          <p:cNvPr id="9" name="Group 8"/>
          <p:cNvGrpSpPr/>
          <p:nvPr/>
        </p:nvGrpSpPr>
        <p:grpSpPr>
          <a:xfrm>
            <a:off x="-19049" y="6776"/>
            <a:ext cx="12191999" cy="6811325"/>
            <a:chOff x="0" y="0"/>
            <a:chExt cx="12191999" cy="6811325"/>
          </a:xfrm>
        </p:grpSpPr>
        <p:pic>
          <p:nvPicPr>
            <p:cNvPr id="10" name="Picture 9"/>
            <p:cNvPicPr>
              <a:picLocks noChangeAspect="1"/>
            </p:cNvPicPr>
            <p:nvPr/>
          </p:nvPicPr>
          <p:blipFill>
            <a:blip r:embed="rId5"/>
            <a:stretch>
              <a:fillRect/>
            </a:stretch>
          </p:blipFill>
          <p:spPr>
            <a:xfrm>
              <a:off x="0" y="0"/>
              <a:ext cx="1629002" cy="4677428"/>
            </a:xfrm>
            <a:prstGeom prst="rect">
              <a:avLst/>
            </a:prstGeom>
          </p:spPr>
        </p:pic>
        <p:pic>
          <p:nvPicPr>
            <p:cNvPr id="11" name="Picture 10"/>
            <p:cNvPicPr>
              <a:picLocks noChangeAspect="1"/>
            </p:cNvPicPr>
            <p:nvPr/>
          </p:nvPicPr>
          <p:blipFill>
            <a:blip r:embed="rId6"/>
            <a:stretch>
              <a:fillRect/>
            </a:stretch>
          </p:blipFill>
          <p:spPr>
            <a:xfrm>
              <a:off x="10534418" y="0"/>
              <a:ext cx="1657581" cy="4525006"/>
            </a:xfrm>
            <a:prstGeom prst="rect">
              <a:avLst/>
            </a:prstGeom>
          </p:spPr>
        </p:pic>
        <p:pic>
          <p:nvPicPr>
            <p:cNvPr id="12" name="Picture 11"/>
            <p:cNvPicPr>
              <a:picLocks noChangeAspect="1"/>
            </p:cNvPicPr>
            <p:nvPr/>
          </p:nvPicPr>
          <p:blipFill>
            <a:blip r:embed="rId7"/>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151920" y="669600"/>
              <a:ext cx="678960" cy="250560"/>
            </p14:xfrm>
          </p:contentPart>
        </mc:Choice>
        <mc:Fallback xmlns="">
          <p:pic>
            <p:nvPicPr>
              <p:cNvPr id="13" name="Ink 12"/>
              <p:cNvPicPr/>
              <p:nvPr/>
            </p:nvPicPr>
            <p:blipFill>
              <a:blip r:embed="rId9"/>
              <a:stretch>
                <a:fillRect/>
              </a:stretch>
            </p:blipFill>
            <p:spPr>
              <a:xfrm>
                <a:off x="142560" y="660240"/>
                <a:ext cx="697680" cy="269280"/>
              </a:xfrm>
              <a:prstGeom prst="rect">
                <a:avLst/>
              </a:prstGeom>
            </p:spPr>
          </p:pic>
        </mc:Fallback>
      </mc:AlternateContent>
      <p:sp>
        <p:nvSpPr>
          <p:cNvPr id="15" name="Rectangle 14"/>
          <p:cNvSpPr/>
          <p:nvPr/>
        </p:nvSpPr>
        <p:spPr>
          <a:xfrm>
            <a:off x="177594" y="5596980"/>
            <a:ext cx="6728958" cy="523220"/>
          </a:xfrm>
          <a:prstGeom prst="rect">
            <a:avLst/>
          </a:prstGeom>
        </p:spPr>
        <p:txBody>
          <a:bodyPr wrap="none">
            <a:spAutoFit/>
          </a:bodyPr>
          <a:lstStyle/>
          <a:p>
            <a:r>
              <a:rPr lang="en-US" sz="2800" dirty="0"/>
              <a:t>Adding New User Licensed User to Office365</a:t>
            </a:r>
          </a:p>
        </p:txBody>
      </p:sp>
    </p:spTree>
    <p:extLst>
      <p:ext uri="{BB962C8B-B14F-4D97-AF65-F5344CB8AC3E}">
        <p14:creationId xmlns:p14="http://schemas.microsoft.com/office/powerpoint/2010/main" val="484894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Resources&gt; Site</a:t>
            </a:r>
          </a:p>
        </p:txBody>
      </p:sp>
      <p:grpSp>
        <p:nvGrpSpPr>
          <p:cNvPr id="4" name="Group 3"/>
          <p:cNvGrpSpPr/>
          <p:nvPr/>
        </p:nvGrpSpPr>
        <p:grpSpPr>
          <a:xfrm>
            <a:off x="0" y="0"/>
            <a:ext cx="12191999" cy="6811325"/>
            <a:chOff x="0" y="0"/>
            <a:chExt cx="12191999" cy="6811325"/>
          </a:xfrm>
        </p:grpSpPr>
        <p:pic>
          <p:nvPicPr>
            <p:cNvPr id="5" name="Picture 4"/>
            <p:cNvPicPr>
              <a:picLocks noChangeAspect="1"/>
            </p:cNvPicPr>
            <p:nvPr/>
          </p:nvPicPr>
          <p:blipFill>
            <a:blip r:embed="rId2"/>
            <a:stretch>
              <a:fillRect/>
            </a:stretch>
          </p:blipFill>
          <p:spPr>
            <a:xfrm>
              <a:off x="0" y="0"/>
              <a:ext cx="1629002" cy="4677428"/>
            </a:xfrm>
            <a:prstGeom prst="rect">
              <a:avLst/>
            </a:prstGeom>
          </p:spPr>
        </p:pic>
        <p:pic>
          <p:nvPicPr>
            <p:cNvPr id="6" name="Picture 5"/>
            <p:cNvPicPr>
              <a:picLocks noChangeAspect="1"/>
            </p:cNvPicPr>
            <p:nvPr/>
          </p:nvPicPr>
          <p:blipFill>
            <a:blip r:embed="rId3"/>
            <a:stretch>
              <a:fillRect/>
            </a:stretch>
          </p:blipFill>
          <p:spPr>
            <a:xfrm>
              <a:off x="10534418" y="0"/>
              <a:ext cx="1657581" cy="4525006"/>
            </a:xfrm>
            <a:prstGeom prst="rect">
              <a:avLst/>
            </a:prstGeom>
          </p:spPr>
        </p:pic>
        <p:pic>
          <p:nvPicPr>
            <p:cNvPr id="7" name="Picture 6"/>
            <p:cNvPicPr>
              <a:picLocks noChangeAspect="1"/>
            </p:cNvPicPr>
            <p:nvPr/>
          </p:nvPicPr>
          <p:blipFill>
            <a:blip r:embed="rId4"/>
            <a:stretch>
              <a:fillRect/>
            </a:stretch>
          </p:blipFill>
          <p:spPr>
            <a:xfrm>
              <a:off x="10534417" y="4525006"/>
              <a:ext cx="1657581" cy="2286319"/>
            </a:xfrm>
            <a:prstGeom prst="rect">
              <a:avLst/>
            </a:prstGeom>
          </p:spPr>
        </p:pic>
      </p:grpSp>
      <p:pic>
        <p:nvPicPr>
          <p:cNvPr id="8" name="Picture 7"/>
          <p:cNvPicPr>
            <a:picLocks noChangeAspect="1"/>
          </p:cNvPicPr>
          <p:nvPr/>
        </p:nvPicPr>
        <p:blipFill>
          <a:blip r:embed="rId5"/>
          <a:stretch>
            <a:fillRect/>
          </a:stretch>
        </p:blipFill>
        <p:spPr>
          <a:xfrm>
            <a:off x="1719259" y="1672419"/>
            <a:ext cx="8724900" cy="2667000"/>
          </a:xfrm>
          <a:prstGeom prst="rect">
            <a:avLst/>
          </a:prstGeom>
          <a:ln w="57150" cap="sq" cmpd="thickThin">
            <a:solidFill>
              <a:srgbClr val="FFC000"/>
            </a:solidFill>
            <a:prstDash val="solid"/>
            <a:miter lim="800000"/>
          </a:ln>
          <a:effectLst>
            <a:innerShdw blurRad="76200">
              <a:srgbClr val="000000"/>
            </a:innerShdw>
          </a:effectLst>
        </p:spPr>
      </p:pic>
      <p:sp>
        <p:nvSpPr>
          <p:cNvPr id="9" name="Rectangle 8"/>
          <p:cNvSpPr/>
          <p:nvPr/>
        </p:nvSpPr>
        <p:spPr>
          <a:xfrm>
            <a:off x="1719259" y="992431"/>
            <a:ext cx="4130298" cy="307777"/>
          </a:xfrm>
          <a:prstGeom prst="rect">
            <a:avLst/>
          </a:prstGeom>
        </p:spPr>
        <p:txBody>
          <a:bodyPr wrap="none">
            <a:spAutoFit/>
          </a:bodyPr>
          <a:lstStyle/>
          <a:p>
            <a:r>
              <a:rPr lang="en-US" sz="1400" dirty="0"/>
              <a:t>https://portal.office.com/adminportal/home#/SitesList</a:t>
            </a:r>
          </a:p>
        </p:txBody>
      </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51920" y="2446560"/>
              <a:ext cx="500400" cy="259560"/>
            </p14:xfrm>
          </p:contentPart>
        </mc:Choice>
        <mc:Fallback xmlns="">
          <p:pic>
            <p:nvPicPr>
              <p:cNvPr id="10" name="Ink 9"/>
              <p:cNvPicPr/>
              <p:nvPr/>
            </p:nvPicPr>
            <p:blipFill>
              <a:blip r:embed="rId7"/>
              <a:stretch>
                <a:fillRect/>
              </a:stretch>
            </p:blipFill>
            <p:spPr>
              <a:xfrm>
                <a:off x="142560" y="2437200"/>
                <a:ext cx="519120" cy="278280"/>
              </a:xfrm>
              <a:prstGeom prst="rect">
                <a:avLst/>
              </a:prstGeom>
            </p:spPr>
          </p:pic>
        </mc:Fallback>
      </mc:AlternateContent>
      <p:sp>
        <p:nvSpPr>
          <p:cNvPr id="11" name="Rectangle 10"/>
          <p:cNvSpPr/>
          <p:nvPr/>
        </p:nvSpPr>
        <p:spPr>
          <a:xfrm>
            <a:off x="3827426" y="4526964"/>
            <a:ext cx="3816429" cy="461665"/>
          </a:xfrm>
          <a:prstGeom prst="rect">
            <a:avLst/>
          </a:prstGeom>
        </p:spPr>
        <p:txBody>
          <a:bodyPr wrap="none">
            <a:spAutoFit/>
          </a:bodyPr>
          <a:lstStyle/>
          <a:p>
            <a:r>
              <a:rPr lang="en-US" sz="2400" dirty="0"/>
              <a:t>Creating New SharePoint Site</a:t>
            </a:r>
          </a:p>
        </p:txBody>
      </p:sp>
    </p:spTree>
    <p:extLst>
      <p:ext uri="{BB962C8B-B14F-4D97-AF65-F5344CB8AC3E}">
        <p14:creationId xmlns:p14="http://schemas.microsoft.com/office/powerpoint/2010/main" val="238752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005127" y="1331857"/>
            <a:ext cx="8373644" cy="3200847"/>
          </a:xfrm>
          <a:prstGeom prst="rect">
            <a:avLst/>
          </a:prstGeom>
          <a:ln w="57150" cap="sq" cmpd="thickThin">
            <a:solidFill>
              <a:srgbClr val="FFC000"/>
            </a:solidFill>
            <a:prstDash val="solid"/>
            <a:miter lim="800000"/>
          </a:ln>
          <a:effectLst>
            <a:innerShdw blurRad="76200">
              <a:srgbClr val="000000"/>
            </a:innerShdw>
          </a:effectLst>
        </p:spPr>
      </p:pic>
      <p:sp>
        <p:nvSpPr>
          <p:cNvPr id="2" name="Title 1"/>
          <p:cNvSpPr>
            <a:spLocks noGrp="1"/>
          </p:cNvSpPr>
          <p:nvPr>
            <p:ph type="title"/>
          </p:nvPr>
        </p:nvSpPr>
        <p:spPr/>
        <p:txBody>
          <a:bodyPr/>
          <a:lstStyle/>
          <a:p>
            <a:r>
              <a:rPr lang="en-US" dirty="0"/>
              <a:t>Billing &gt; Subscription &gt; Set Auto-Renew Off</a:t>
            </a:r>
          </a:p>
        </p:txBody>
      </p:sp>
      <p:sp>
        <p:nvSpPr>
          <p:cNvPr id="4" name="Rectangle: Rounded Corners 3"/>
          <p:cNvSpPr/>
          <p:nvPr/>
        </p:nvSpPr>
        <p:spPr>
          <a:xfrm>
            <a:off x="735886" y="1480457"/>
            <a:ext cx="533355" cy="435429"/>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p:sp>
        <p:nvSpPr>
          <p:cNvPr id="6" name="Rectangle: Rounded Corners 5"/>
          <p:cNvSpPr/>
          <p:nvPr/>
        </p:nvSpPr>
        <p:spPr>
          <a:xfrm>
            <a:off x="8482885" y="2714565"/>
            <a:ext cx="1194515" cy="276285"/>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2</a:t>
            </a:r>
          </a:p>
        </p:txBody>
      </p:sp>
      <p:grpSp>
        <p:nvGrpSpPr>
          <p:cNvPr id="10" name="Group 9"/>
          <p:cNvGrpSpPr/>
          <p:nvPr/>
        </p:nvGrpSpPr>
        <p:grpSpPr>
          <a:xfrm>
            <a:off x="0" y="0"/>
            <a:ext cx="12191999" cy="6811325"/>
            <a:chOff x="0" y="0"/>
            <a:chExt cx="12191999" cy="6811325"/>
          </a:xfrm>
        </p:grpSpPr>
        <p:pic>
          <p:nvPicPr>
            <p:cNvPr id="11" name="Picture 10"/>
            <p:cNvPicPr>
              <a:picLocks noChangeAspect="1"/>
            </p:cNvPicPr>
            <p:nvPr/>
          </p:nvPicPr>
          <p:blipFill>
            <a:blip r:embed="rId3"/>
            <a:stretch>
              <a:fillRect/>
            </a:stretch>
          </p:blipFill>
          <p:spPr>
            <a:xfrm>
              <a:off x="0" y="0"/>
              <a:ext cx="1629002" cy="4677428"/>
            </a:xfrm>
            <a:prstGeom prst="rect">
              <a:avLst/>
            </a:prstGeom>
          </p:spPr>
        </p:pic>
        <p:pic>
          <p:nvPicPr>
            <p:cNvPr id="12" name="Picture 11"/>
            <p:cNvPicPr>
              <a:picLocks noChangeAspect="1"/>
            </p:cNvPicPr>
            <p:nvPr/>
          </p:nvPicPr>
          <p:blipFill>
            <a:blip r:embed="rId4"/>
            <a:stretch>
              <a:fillRect/>
            </a:stretch>
          </p:blipFill>
          <p:spPr>
            <a:xfrm>
              <a:off x="10534418" y="0"/>
              <a:ext cx="1657581" cy="4525006"/>
            </a:xfrm>
            <a:prstGeom prst="rect">
              <a:avLst/>
            </a:prstGeom>
          </p:spPr>
        </p:pic>
        <p:pic>
          <p:nvPicPr>
            <p:cNvPr id="13" name="Picture 12"/>
            <p:cNvPicPr>
              <a:picLocks noChangeAspect="1"/>
            </p:cNvPicPr>
            <p:nvPr/>
          </p:nvPicPr>
          <p:blipFill>
            <a:blip r:embed="rId5"/>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232200" y="3330720"/>
              <a:ext cx="669960" cy="268200"/>
            </p14:xfrm>
          </p:contentPart>
        </mc:Choice>
        <mc:Fallback xmlns="">
          <p:pic>
            <p:nvPicPr>
              <p:cNvPr id="8" name="Ink 7"/>
              <p:cNvPicPr/>
              <p:nvPr/>
            </p:nvPicPr>
            <p:blipFill>
              <a:blip r:embed="rId7"/>
              <a:stretch>
                <a:fillRect/>
              </a:stretch>
            </p:blipFill>
            <p:spPr>
              <a:xfrm>
                <a:off x="222840" y="3321360"/>
                <a:ext cx="688680" cy="286920"/>
              </a:xfrm>
              <a:prstGeom prst="rect">
                <a:avLst/>
              </a:prstGeom>
            </p:spPr>
          </p:pic>
        </mc:Fallback>
      </mc:AlternateContent>
      <p:sp>
        <p:nvSpPr>
          <p:cNvPr id="15" name="Rectangle: Rounded Corners 14"/>
          <p:cNvSpPr/>
          <p:nvPr/>
        </p:nvSpPr>
        <p:spPr>
          <a:xfrm>
            <a:off x="8482885" y="1383786"/>
            <a:ext cx="2051532" cy="330714"/>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1</a:t>
            </a:r>
          </a:p>
        </p:txBody>
      </p:sp>
    </p:spTree>
    <p:extLst>
      <p:ext uri="{BB962C8B-B14F-4D97-AF65-F5344CB8AC3E}">
        <p14:creationId xmlns:p14="http://schemas.microsoft.com/office/powerpoint/2010/main" val="273010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Office365</a:t>
            </a:r>
          </a:p>
        </p:txBody>
      </p:sp>
      <p:sp>
        <p:nvSpPr>
          <p:cNvPr id="3" name="Content Placeholder 2"/>
          <p:cNvSpPr>
            <a:spLocks noGrp="1"/>
          </p:cNvSpPr>
          <p:nvPr>
            <p:ph sz="quarter" idx="13"/>
          </p:nvPr>
        </p:nvSpPr>
        <p:spPr/>
        <p:txBody>
          <a:bodyPr>
            <a:normAutofit fontScale="85000" lnSpcReduction="20000"/>
          </a:bodyPr>
          <a:lstStyle/>
          <a:p>
            <a:r>
              <a:rPr lang="en-US" dirty="0"/>
              <a:t>Microsoft has two kind of licenses 1- Cloud Based 2- Perpetual. Pricing, support, upgrade, maintenance, ownership etc. of these two group of licenses are completely different.</a:t>
            </a:r>
          </a:p>
          <a:p>
            <a:r>
              <a:rPr lang="en-US" dirty="0"/>
              <a:t>If you want to buy any cloud based product then you need to have 365 Account. </a:t>
            </a:r>
          </a:p>
          <a:p>
            <a:pPr lvl="1"/>
            <a:r>
              <a:rPr lang="en-US" dirty="0"/>
              <a:t>For “office” range of products and “Project” you need to have “Office 365” account</a:t>
            </a:r>
          </a:p>
          <a:p>
            <a:pPr lvl="1"/>
            <a:r>
              <a:rPr lang="en-US" dirty="0"/>
              <a:t>For Dynamics you need to have “Dynamics 365” Account</a:t>
            </a:r>
          </a:p>
          <a:p>
            <a:pPr lvl="1"/>
            <a:r>
              <a:rPr lang="en-US" dirty="0"/>
              <a:t>For Azure you need to have “</a:t>
            </a:r>
            <a:r>
              <a:rPr lang="en-US" dirty="0" err="1"/>
              <a:t>Auzre</a:t>
            </a:r>
            <a:r>
              <a:rPr lang="en-US" dirty="0"/>
              <a:t>” Account</a:t>
            </a:r>
          </a:p>
          <a:p>
            <a:r>
              <a:rPr lang="en-US" dirty="0"/>
              <a:t>Under “Office 365” you can have 2 types 1- Home 2- Work, Student, University Account</a:t>
            </a:r>
          </a:p>
          <a:p>
            <a:r>
              <a:rPr lang="en-US" dirty="0"/>
              <a:t>Using “Home Office 365” Account you can purchase products only for home use.</a:t>
            </a:r>
          </a:p>
          <a:p>
            <a:r>
              <a:rPr lang="en-US" dirty="0"/>
              <a:t>Using “Work Office 365” Account you can purchase products for Business and Enterprise need.</a:t>
            </a:r>
          </a:p>
          <a:p>
            <a:r>
              <a:rPr lang="en-US" dirty="0"/>
              <a:t>Office product has 3 main types: 1- “Home Office 365” 2- “Business Office 365” - Work, student, university 3- “Enterprise Office 365” Account</a:t>
            </a:r>
          </a:p>
          <a:p>
            <a:r>
              <a:rPr lang="en-US" dirty="0"/>
              <a:t>Under Home, Business and Enterprise there are again different kind of licenses. Based on your need you can select, pay and subscribe.</a:t>
            </a:r>
          </a:p>
          <a:p>
            <a:r>
              <a:rPr lang="en-US" dirty="0"/>
              <a:t>After you subscribe you can download and install the client of the software on your machine. But your upgrade, patches </a:t>
            </a:r>
            <a:r>
              <a:rPr lang="en-US" dirty="0" err="1"/>
              <a:t>etc</a:t>
            </a:r>
            <a:r>
              <a:rPr lang="en-US" dirty="0"/>
              <a:t> is taken care by Microsoft for the period of subscription. </a:t>
            </a:r>
          </a:p>
        </p:txBody>
      </p:sp>
    </p:spTree>
    <p:extLst>
      <p:ext uri="{BB962C8B-B14F-4D97-AF65-F5344CB8AC3E}">
        <p14:creationId xmlns:p14="http://schemas.microsoft.com/office/powerpoint/2010/main" val="202390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 &gt; Bills &amp; Licenses</a:t>
            </a:r>
          </a:p>
        </p:txBody>
      </p:sp>
      <p:pic>
        <p:nvPicPr>
          <p:cNvPr id="3" name="Picture 2"/>
          <p:cNvPicPr>
            <a:picLocks noChangeAspect="1"/>
          </p:cNvPicPr>
          <p:nvPr/>
        </p:nvPicPr>
        <p:blipFill>
          <a:blip r:embed="rId2"/>
          <a:stretch>
            <a:fillRect/>
          </a:stretch>
        </p:blipFill>
        <p:spPr>
          <a:xfrm>
            <a:off x="1664737" y="4400990"/>
            <a:ext cx="8849960" cy="1400370"/>
          </a:xfrm>
          <a:prstGeom prst="rect">
            <a:avLst/>
          </a:prstGeom>
          <a:ln w="9525"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1656633" y="938717"/>
            <a:ext cx="8858064" cy="28291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p:cNvSpPr/>
          <p:nvPr/>
        </p:nvSpPr>
        <p:spPr>
          <a:xfrm>
            <a:off x="2245730" y="4400990"/>
            <a:ext cx="1088020" cy="276438"/>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endParaRPr>
          </a:p>
        </p:txBody>
      </p:sp>
      <p:sp>
        <p:nvSpPr>
          <p:cNvPr id="6" name="Rectangle: Rounded Corners 5"/>
          <p:cNvSpPr/>
          <p:nvPr/>
        </p:nvSpPr>
        <p:spPr>
          <a:xfrm>
            <a:off x="2356195" y="813603"/>
            <a:ext cx="615606" cy="367498"/>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dirty="0">
              <a:solidFill>
                <a:schemeClr val="tx1"/>
              </a:solidFill>
            </a:endParaRPr>
          </a:p>
        </p:txBody>
      </p:sp>
      <p:grpSp>
        <p:nvGrpSpPr>
          <p:cNvPr id="7" name="Group 6"/>
          <p:cNvGrpSpPr/>
          <p:nvPr/>
        </p:nvGrpSpPr>
        <p:grpSpPr>
          <a:xfrm>
            <a:off x="0" y="0"/>
            <a:ext cx="12191999" cy="6811325"/>
            <a:chOff x="0" y="0"/>
            <a:chExt cx="12191999" cy="6811325"/>
          </a:xfrm>
        </p:grpSpPr>
        <p:pic>
          <p:nvPicPr>
            <p:cNvPr id="8" name="Picture 7"/>
            <p:cNvPicPr>
              <a:picLocks noChangeAspect="1"/>
            </p:cNvPicPr>
            <p:nvPr/>
          </p:nvPicPr>
          <p:blipFill>
            <a:blip r:embed="rId4"/>
            <a:stretch>
              <a:fillRect/>
            </a:stretch>
          </p:blipFill>
          <p:spPr>
            <a:xfrm>
              <a:off x="0" y="0"/>
              <a:ext cx="1629002" cy="4677428"/>
            </a:xfrm>
            <a:prstGeom prst="rect">
              <a:avLst/>
            </a:prstGeom>
          </p:spPr>
        </p:pic>
        <p:pic>
          <p:nvPicPr>
            <p:cNvPr id="9" name="Picture 8"/>
            <p:cNvPicPr>
              <a:picLocks noChangeAspect="1"/>
            </p:cNvPicPr>
            <p:nvPr/>
          </p:nvPicPr>
          <p:blipFill>
            <a:blip r:embed="rId5"/>
            <a:stretch>
              <a:fillRect/>
            </a:stretch>
          </p:blipFill>
          <p:spPr>
            <a:xfrm>
              <a:off x="10534418" y="0"/>
              <a:ext cx="1657581" cy="4525006"/>
            </a:xfrm>
            <a:prstGeom prst="rect">
              <a:avLst/>
            </a:prstGeom>
          </p:spPr>
        </p:pic>
        <p:pic>
          <p:nvPicPr>
            <p:cNvPr id="10" name="Picture 9"/>
            <p:cNvPicPr>
              <a:picLocks noChangeAspect="1"/>
            </p:cNvPicPr>
            <p:nvPr/>
          </p:nvPicPr>
          <p:blipFill>
            <a:blip r:embed="rId6"/>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142920" y="3616560"/>
              <a:ext cx="482400" cy="250200"/>
            </p14:xfrm>
          </p:contentPart>
        </mc:Choice>
        <mc:Fallback xmlns="">
          <p:pic>
            <p:nvPicPr>
              <p:cNvPr id="11" name="Ink 10"/>
              <p:cNvPicPr/>
              <p:nvPr/>
            </p:nvPicPr>
            <p:blipFill>
              <a:blip r:embed="rId8"/>
              <a:stretch>
                <a:fillRect/>
              </a:stretch>
            </p:blipFill>
            <p:spPr>
              <a:xfrm>
                <a:off x="133560" y="3607200"/>
                <a:ext cx="501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p14:cNvContentPartPr/>
              <p14:nvPr/>
            </p14:nvContentPartPr>
            <p14:xfrm>
              <a:off x="187560" y="3947040"/>
              <a:ext cx="554040" cy="205560"/>
            </p14:xfrm>
          </p:contentPart>
        </mc:Choice>
        <mc:Fallback xmlns="">
          <p:pic>
            <p:nvPicPr>
              <p:cNvPr id="12" name="Ink 11"/>
              <p:cNvPicPr/>
              <p:nvPr/>
            </p:nvPicPr>
            <p:blipFill>
              <a:blip r:embed="rId10"/>
              <a:stretch>
                <a:fillRect/>
              </a:stretch>
            </p:blipFill>
            <p:spPr>
              <a:xfrm>
                <a:off x="178200" y="3937680"/>
                <a:ext cx="572760" cy="224280"/>
              </a:xfrm>
              <a:prstGeom prst="rect">
                <a:avLst/>
              </a:prstGeom>
            </p:spPr>
          </p:pic>
        </mc:Fallback>
      </mc:AlternateContent>
      <p:sp>
        <p:nvSpPr>
          <p:cNvPr id="13" name="Rectangle 12"/>
          <p:cNvSpPr/>
          <p:nvPr/>
        </p:nvSpPr>
        <p:spPr>
          <a:xfrm>
            <a:off x="3015343" y="3222172"/>
            <a:ext cx="2006599" cy="8708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4662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Billing&gt; Purchase Services</a:t>
            </a:r>
          </a:p>
        </p:txBody>
      </p:sp>
      <p:pic>
        <p:nvPicPr>
          <p:cNvPr id="3" name="Picture 2"/>
          <p:cNvPicPr>
            <a:picLocks noChangeAspect="1"/>
          </p:cNvPicPr>
          <p:nvPr/>
        </p:nvPicPr>
        <p:blipFill>
          <a:blip r:embed="rId2"/>
          <a:stretch>
            <a:fillRect/>
          </a:stretch>
        </p:blipFill>
        <p:spPr>
          <a:xfrm>
            <a:off x="1794847" y="1799997"/>
            <a:ext cx="8606454" cy="31751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4" name="Group 3"/>
          <p:cNvGrpSpPr/>
          <p:nvPr/>
        </p:nvGrpSpPr>
        <p:grpSpPr>
          <a:xfrm>
            <a:off x="0" y="0"/>
            <a:ext cx="12191999" cy="6811325"/>
            <a:chOff x="0" y="0"/>
            <a:chExt cx="12191999" cy="6811325"/>
          </a:xfrm>
        </p:grpSpPr>
        <p:pic>
          <p:nvPicPr>
            <p:cNvPr id="5" name="Picture 4"/>
            <p:cNvPicPr>
              <a:picLocks noChangeAspect="1"/>
            </p:cNvPicPr>
            <p:nvPr/>
          </p:nvPicPr>
          <p:blipFill>
            <a:blip r:embed="rId3"/>
            <a:stretch>
              <a:fillRect/>
            </a:stretch>
          </p:blipFill>
          <p:spPr>
            <a:xfrm>
              <a:off x="0" y="0"/>
              <a:ext cx="1629002" cy="4677428"/>
            </a:xfrm>
            <a:prstGeom prst="rect">
              <a:avLst/>
            </a:prstGeom>
          </p:spPr>
        </p:pic>
        <p:pic>
          <p:nvPicPr>
            <p:cNvPr id="6" name="Picture 5"/>
            <p:cNvPicPr>
              <a:picLocks noChangeAspect="1"/>
            </p:cNvPicPr>
            <p:nvPr/>
          </p:nvPicPr>
          <p:blipFill>
            <a:blip r:embed="rId4"/>
            <a:stretch>
              <a:fillRect/>
            </a:stretch>
          </p:blipFill>
          <p:spPr>
            <a:xfrm>
              <a:off x="10534418" y="0"/>
              <a:ext cx="1657581" cy="4525006"/>
            </a:xfrm>
            <a:prstGeom prst="rect">
              <a:avLst/>
            </a:prstGeom>
          </p:spPr>
        </p:pic>
        <p:pic>
          <p:nvPicPr>
            <p:cNvPr id="7" name="Picture 6"/>
            <p:cNvPicPr>
              <a:picLocks noChangeAspect="1"/>
            </p:cNvPicPr>
            <p:nvPr/>
          </p:nvPicPr>
          <p:blipFill>
            <a:blip r:embed="rId5"/>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187560" y="4170240"/>
              <a:ext cx="911160" cy="286200"/>
            </p14:xfrm>
          </p:contentPart>
        </mc:Choice>
        <mc:Fallback xmlns="">
          <p:pic>
            <p:nvPicPr>
              <p:cNvPr id="8" name="Ink 7"/>
              <p:cNvPicPr/>
              <p:nvPr/>
            </p:nvPicPr>
            <p:blipFill>
              <a:blip r:embed="rId7"/>
              <a:stretch>
                <a:fillRect/>
              </a:stretch>
            </p:blipFill>
            <p:spPr>
              <a:xfrm>
                <a:off x="178200" y="4160880"/>
                <a:ext cx="929880" cy="304920"/>
              </a:xfrm>
              <a:prstGeom prst="rect">
                <a:avLst/>
              </a:prstGeom>
            </p:spPr>
          </p:pic>
        </mc:Fallback>
      </mc:AlternateContent>
    </p:spTree>
    <p:extLst>
      <p:ext uri="{BB962C8B-B14F-4D97-AF65-F5344CB8AC3E}">
        <p14:creationId xmlns:p14="http://schemas.microsoft.com/office/powerpoint/2010/main" val="325375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&gt; Services &amp; Add-ins</a:t>
            </a:r>
          </a:p>
        </p:txBody>
      </p:sp>
      <p:pic>
        <p:nvPicPr>
          <p:cNvPr id="5" name="Picture 4"/>
          <p:cNvPicPr>
            <a:picLocks noChangeAspect="1"/>
          </p:cNvPicPr>
          <p:nvPr/>
        </p:nvPicPr>
        <p:blipFill>
          <a:blip r:embed="rId2"/>
          <a:stretch>
            <a:fillRect/>
          </a:stretch>
        </p:blipFill>
        <p:spPr>
          <a:xfrm>
            <a:off x="1688094" y="945024"/>
            <a:ext cx="8780503" cy="4184312"/>
          </a:xfrm>
          <a:prstGeom prst="rect">
            <a:avLst/>
          </a:prstGeom>
          <a:ln w="57150" cap="sq" cmpd="thickThin">
            <a:solidFill>
              <a:srgbClr val="FFC000"/>
            </a:solidFill>
            <a:prstDash val="solid"/>
            <a:miter lim="800000"/>
          </a:ln>
          <a:effectLst>
            <a:innerShdw blurRad="76200">
              <a:srgbClr val="000000"/>
            </a:innerShdw>
          </a:effectLst>
        </p:spPr>
      </p:pic>
      <p:grpSp>
        <p:nvGrpSpPr>
          <p:cNvPr id="6" name="Group 5"/>
          <p:cNvGrpSpPr/>
          <p:nvPr/>
        </p:nvGrpSpPr>
        <p:grpSpPr>
          <a:xfrm>
            <a:off x="0" y="0"/>
            <a:ext cx="12191999" cy="6811325"/>
            <a:chOff x="0" y="0"/>
            <a:chExt cx="12191999" cy="6811325"/>
          </a:xfrm>
        </p:grpSpPr>
        <p:pic>
          <p:nvPicPr>
            <p:cNvPr id="7" name="Picture 6"/>
            <p:cNvPicPr>
              <a:picLocks noChangeAspect="1"/>
            </p:cNvPicPr>
            <p:nvPr/>
          </p:nvPicPr>
          <p:blipFill>
            <a:blip r:embed="rId3"/>
            <a:stretch>
              <a:fillRect/>
            </a:stretch>
          </p:blipFill>
          <p:spPr>
            <a:xfrm>
              <a:off x="0" y="0"/>
              <a:ext cx="1629002" cy="4677428"/>
            </a:xfrm>
            <a:prstGeom prst="rect">
              <a:avLst/>
            </a:prstGeom>
          </p:spPr>
        </p:pic>
        <p:pic>
          <p:nvPicPr>
            <p:cNvPr id="8" name="Picture 7"/>
            <p:cNvPicPr>
              <a:picLocks noChangeAspect="1"/>
            </p:cNvPicPr>
            <p:nvPr/>
          </p:nvPicPr>
          <p:blipFill>
            <a:blip r:embed="rId4"/>
            <a:stretch>
              <a:fillRect/>
            </a:stretch>
          </p:blipFill>
          <p:spPr>
            <a:xfrm>
              <a:off x="10534418" y="0"/>
              <a:ext cx="1657581" cy="4525006"/>
            </a:xfrm>
            <a:prstGeom prst="rect">
              <a:avLst/>
            </a:prstGeom>
          </p:spPr>
        </p:pic>
        <p:pic>
          <p:nvPicPr>
            <p:cNvPr id="9" name="Picture 8"/>
            <p:cNvPicPr>
              <a:picLocks noChangeAspect="1"/>
            </p:cNvPicPr>
            <p:nvPr/>
          </p:nvPicPr>
          <p:blipFill>
            <a:blip r:embed="rId5"/>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10688760" y="1232280"/>
              <a:ext cx="1152360" cy="286200"/>
            </p14:xfrm>
          </p:contentPart>
        </mc:Choice>
        <mc:Fallback xmlns="">
          <p:pic>
            <p:nvPicPr>
              <p:cNvPr id="10" name="Ink 9"/>
              <p:cNvPicPr/>
              <p:nvPr/>
            </p:nvPicPr>
            <p:blipFill>
              <a:blip r:embed="rId7"/>
              <a:stretch>
                <a:fillRect/>
              </a:stretch>
            </p:blipFill>
            <p:spPr>
              <a:xfrm>
                <a:off x="10679400" y="1222920"/>
                <a:ext cx="1171080" cy="304920"/>
              </a:xfrm>
              <a:prstGeom prst="rect">
                <a:avLst/>
              </a:prstGeom>
            </p:spPr>
          </p:pic>
        </mc:Fallback>
      </mc:AlternateContent>
    </p:spTree>
    <p:extLst>
      <p:ext uri="{BB962C8B-B14F-4D97-AF65-F5344CB8AC3E}">
        <p14:creationId xmlns:p14="http://schemas.microsoft.com/office/powerpoint/2010/main" val="385934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&gt; Security &amp; Privacy</a:t>
            </a:r>
          </a:p>
        </p:txBody>
      </p:sp>
      <p:pic>
        <p:nvPicPr>
          <p:cNvPr id="4" name="Picture 3"/>
          <p:cNvPicPr>
            <a:picLocks noChangeAspect="1"/>
          </p:cNvPicPr>
          <p:nvPr/>
        </p:nvPicPr>
        <p:blipFill>
          <a:blip r:embed="rId2"/>
          <a:stretch>
            <a:fillRect/>
          </a:stretch>
        </p:blipFill>
        <p:spPr>
          <a:xfrm>
            <a:off x="2599505" y="851070"/>
            <a:ext cx="5830114" cy="4486901"/>
          </a:xfrm>
          <a:prstGeom prst="rect">
            <a:avLst/>
          </a:prstGeom>
          <a:ln w="57150" cap="sq" cmpd="thickThin">
            <a:solidFill>
              <a:srgbClr val="FFC000"/>
            </a:solidFill>
            <a:prstDash val="solid"/>
            <a:miter lim="800000"/>
          </a:ln>
          <a:effectLst>
            <a:innerShdw blurRad="76200">
              <a:srgbClr val="000000"/>
            </a:innerShdw>
          </a:effectLst>
        </p:spPr>
      </p:pic>
      <p:grpSp>
        <p:nvGrpSpPr>
          <p:cNvPr id="5" name="Group 4"/>
          <p:cNvGrpSpPr/>
          <p:nvPr/>
        </p:nvGrpSpPr>
        <p:grpSpPr>
          <a:xfrm>
            <a:off x="0" y="0"/>
            <a:ext cx="12191999" cy="6811325"/>
            <a:chOff x="0" y="0"/>
            <a:chExt cx="12191999" cy="6811325"/>
          </a:xfrm>
        </p:grpSpPr>
        <p:pic>
          <p:nvPicPr>
            <p:cNvPr id="6" name="Picture 5"/>
            <p:cNvPicPr>
              <a:picLocks noChangeAspect="1"/>
            </p:cNvPicPr>
            <p:nvPr/>
          </p:nvPicPr>
          <p:blipFill>
            <a:blip r:embed="rId3"/>
            <a:stretch>
              <a:fillRect/>
            </a:stretch>
          </p:blipFill>
          <p:spPr>
            <a:xfrm>
              <a:off x="0" y="0"/>
              <a:ext cx="1629002" cy="4677428"/>
            </a:xfrm>
            <a:prstGeom prst="rect">
              <a:avLst/>
            </a:prstGeom>
          </p:spPr>
        </p:pic>
        <p:pic>
          <p:nvPicPr>
            <p:cNvPr id="7" name="Picture 6"/>
            <p:cNvPicPr>
              <a:picLocks noChangeAspect="1"/>
            </p:cNvPicPr>
            <p:nvPr/>
          </p:nvPicPr>
          <p:blipFill>
            <a:blip r:embed="rId4"/>
            <a:stretch>
              <a:fillRect/>
            </a:stretch>
          </p:blipFill>
          <p:spPr>
            <a:xfrm>
              <a:off x="10534418" y="0"/>
              <a:ext cx="1657581" cy="4525006"/>
            </a:xfrm>
            <a:prstGeom prst="rect">
              <a:avLst/>
            </a:prstGeom>
          </p:spPr>
        </p:pic>
        <p:pic>
          <p:nvPicPr>
            <p:cNvPr id="8" name="Picture 7"/>
            <p:cNvPicPr>
              <a:picLocks noChangeAspect="1"/>
            </p:cNvPicPr>
            <p:nvPr/>
          </p:nvPicPr>
          <p:blipFill>
            <a:blip r:embed="rId5"/>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0733400" y="1527120"/>
              <a:ext cx="1000440" cy="285840"/>
            </p14:xfrm>
          </p:contentPart>
        </mc:Choice>
        <mc:Fallback xmlns="">
          <p:pic>
            <p:nvPicPr>
              <p:cNvPr id="9" name="Ink 8"/>
              <p:cNvPicPr/>
              <p:nvPr/>
            </p:nvPicPr>
            <p:blipFill>
              <a:blip r:embed="rId7"/>
              <a:stretch>
                <a:fillRect/>
              </a:stretch>
            </p:blipFill>
            <p:spPr>
              <a:xfrm>
                <a:off x="10724040" y="1517760"/>
                <a:ext cx="1019160" cy="304560"/>
              </a:xfrm>
              <a:prstGeom prst="rect">
                <a:avLst/>
              </a:prstGeom>
            </p:spPr>
          </p:pic>
        </mc:Fallback>
      </mc:AlternateContent>
    </p:spTree>
    <p:extLst>
      <p:ext uri="{BB962C8B-B14F-4D97-AF65-F5344CB8AC3E}">
        <p14:creationId xmlns:p14="http://schemas.microsoft.com/office/powerpoint/2010/main" val="221362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&gt; Domain</a:t>
            </a:r>
          </a:p>
        </p:txBody>
      </p:sp>
      <p:grpSp>
        <p:nvGrpSpPr>
          <p:cNvPr id="10" name="Group 9"/>
          <p:cNvGrpSpPr/>
          <p:nvPr/>
        </p:nvGrpSpPr>
        <p:grpSpPr>
          <a:xfrm>
            <a:off x="0" y="0"/>
            <a:ext cx="12191999" cy="6811325"/>
            <a:chOff x="0" y="0"/>
            <a:chExt cx="12191999" cy="6811325"/>
          </a:xfrm>
        </p:grpSpPr>
        <p:pic>
          <p:nvPicPr>
            <p:cNvPr id="4" name="Picture 3"/>
            <p:cNvPicPr>
              <a:picLocks noChangeAspect="1"/>
            </p:cNvPicPr>
            <p:nvPr/>
          </p:nvPicPr>
          <p:blipFill>
            <a:blip r:embed="rId2"/>
            <a:stretch>
              <a:fillRect/>
            </a:stretch>
          </p:blipFill>
          <p:spPr>
            <a:xfrm>
              <a:off x="0" y="0"/>
              <a:ext cx="1629002" cy="4677428"/>
            </a:xfrm>
            <a:prstGeom prst="rect">
              <a:avLst/>
            </a:prstGeom>
          </p:spPr>
        </p:pic>
        <p:pic>
          <p:nvPicPr>
            <p:cNvPr id="5" name="Picture 4"/>
            <p:cNvPicPr>
              <a:picLocks noChangeAspect="1"/>
            </p:cNvPicPr>
            <p:nvPr/>
          </p:nvPicPr>
          <p:blipFill>
            <a:blip r:embed="rId3"/>
            <a:stretch>
              <a:fillRect/>
            </a:stretch>
          </p:blipFill>
          <p:spPr>
            <a:xfrm>
              <a:off x="10534418" y="0"/>
              <a:ext cx="1657581" cy="4525006"/>
            </a:xfrm>
            <a:prstGeom prst="rect">
              <a:avLst/>
            </a:prstGeom>
          </p:spPr>
        </p:pic>
        <p:pic>
          <p:nvPicPr>
            <p:cNvPr id="6" name="Picture 5"/>
            <p:cNvPicPr>
              <a:picLocks noChangeAspect="1"/>
            </p:cNvPicPr>
            <p:nvPr/>
          </p:nvPicPr>
          <p:blipFill>
            <a:blip r:embed="rId4"/>
            <a:stretch>
              <a:fillRect/>
            </a:stretch>
          </p:blipFill>
          <p:spPr>
            <a:xfrm>
              <a:off x="10534417" y="4525006"/>
              <a:ext cx="1657581" cy="2286319"/>
            </a:xfrm>
            <a:prstGeom prst="rect">
              <a:avLst/>
            </a:prstGeom>
          </p:spPr>
        </p:pic>
      </p:grpSp>
      <p:pic>
        <p:nvPicPr>
          <p:cNvPr id="7" name="Picture 6"/>
          <p:cNvPicPr>
            <a:picLocks noChangeAspect="1"/>
          </p:cNvPicPr>
          <p:nvPr/>
        </p:nvPicPr>
        <p:blipFill>
          <a:blip r:embed="rId5"/>
          <a:stretch>
            <a:fillRect/>
          </a:stretch>
        </p:blipFill>
        <p:spPr>
          <a:xfrm>
            <a:off x="1804387" y="1393548"/>
            <a:ext cx="8554644" cy="1286054"/>
          </a:xfrm>
          <a:prstGeom prst="rect">
            <a:avLst/>
          </a:prstGeom>
          <a:ln w="12700" cap="sq" cmpd="thickThin">
            <a:solidFill>
              <a:srgbClr val="000000"/>
            </a:solidFill>
            <a:prstDash val="solid"/>
            <a:miter lim="800000"/>
          </a:ln>
          <a:effectLst>
            <a:innerShdw blurRad="76200">
              <a:srgbClr val="000000"/>
            </a:innerShdw>
          </a:effectLst>
        </p:spPr>
      </p:pic>
      <p:sp>
        <p:nvSpPr>
          <p:cNvPr id="8" name="Rectangle 7"/>
          <p:cNvSpPr/>
          <p:nvPr/>
        </p:nvSpPr>
        <p:spPr>
          <a:xfrm>
            <a:off x="1804387" y="852996"/>
            <a:ext cx="4754635" cy="338554"/>
          </a:xfrm>
          <a:prstGeom prst="rect">
            <a:avLst/>
          </a:prstGeom>
        </p:spPr>
        <p:txBody>
          <a:bodyPr wrap="none">
            <a:spAutoFit/>
          </a:bodyPr>
          <a:lstStyle/>
          <a:p>
            <a:r>
              <a:rPr lang="en-US" sz="1600" dirty="0"/>
              <a:t>https://portal.office.com/adminportal/home#/Domains</a:t>
            </a:r>
          </a:p>
        </p:txBody>
      </p:sp>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10688760" y="1830600"/>
              <a:ext cx="741600" cy="223560"/>
            </p14:xfrm>
          </p:contentPart>
        </mc:Choice>
        <mc:Fallback xmlns="">
          <p:pic>
            <p:nvPicPr>
              <p:cNvPr id="11" name="Ink 10"/>
              <p:cNvPicPr/>
              <p:nvPr/>
            </p:nvPicPr>
            <p:blipFill>
              <a:blip r:embed="rId7"/>
              <a:stretch>
                <a:fillRect/>
              </a:stretch>
            </p:blipFill>
            <p:spPr>
              <a:xfrm>
                <a:off x="10679400" y="1821240"/>
                <a:ext cx="760320" cy="242280"/>
              </a:xfrm>
              <a:prstGeom prst="rect">
                <a:avLst/>
              </a:prstGeom>
            </p:spPr>
          </p:pic>
        </mc:Fallback>
      </mc:AlternateContent>
    </p:spTree>
    <p:extLst>
      <p:ext uri="{BB962C8B-B14F-4D97-AF65-F5344CB8AC3E}">
        <p14:creationId xmlns:p14="http://schemas.microsoft.com/office/powerpoint/2010/main" val="2511554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&gt; Products Purchased by You</a:t>
            </a:r>
          </a:p>
        </p:txBody>
      </p:sp>
      <p:pic>
        <p:nvPicPr>
          <p:cNvPr id="3" name="Picture 2"/>
          <p:cNvPicPr>
            <a:picLocks noChangeAspect="1"/>
          </p:cNvPicPr>
          <p:nvPr/>
        </p:nvPicPr>
        <p:blipFill>
          <a:blip r:embed="rId2"/>
          <a:stretch>
            <a:fillRect/>
          </a:stretch>
        </p:blipFill>
        <p:spPr>
          <a:xfrm>
            <a:off x="1899482" y="1444095"/>
            <a:ext cx="8393034" cy="1636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 name="Group 4"/>
          <p:cNvGrpSpPr/>
          <p:nvPr/>
        </p:nvGrpSpPr>
        <p:grpSpPr>
          <a:xfrm>
            <a:off x="0" y="0"/>
            <a:ext cx="12191999" cy="6811325"/>
            <a:chOff x="0" y="0"/>
            <a:chExt cx="12191999" cy="6811325"/>
          </a:xfrm>
        </p:grpSpPr>
        <p:pic>
          <p:nvPicPr>
            <p:cNvPr id="6" name="Picture 5"/>
            <p:cNvPicPr>
              <a:picLocks noChangeAspect="1"/>
            </p:cNvPicPr>
            <p:nvPr/>
          </p:nvPicPr>
          <p:blipFill>
            <a:blip r:embed="rId3"/>
            <a:stretch>
              <a:fillRect/>
            </a:stretch>
          </p:blipFill>
          <p:spPr>
            <a:xfrm>
              <a:off x="0" y="0"/>
              <a:ext cx="1629002" cy="4677428"/>
            </a:xfrm>
            <a:prstGeom prst="rect">
              <a:avLst/>
            </a:prstGeom>
          </p:spPr>
        </p:pic>
        <p:pic>
          <p:nvPicPr>
            <p:cNvPr id="7" name="Picture 6"/>
            <p:cNvPicPr>
              <a:picLocks noChangeAspect="1"/>
            </p:cNvPicPr>
            <p:nvPr/>
          </p:nvPicPr>
          <p:blipFill>
            <a:blip r:embed="rId4"/>
            <a:stretch>
              <a:fillRect/>
            </a:stretch>
          </p:blipFill>
          <p:spPr>
            <a:xfrm>
              <a:off x="10534418" y="0"/>
              <a:ext cx="1657581" cy="4525006"/>
            </a:xfrm>
            <a:prstGeom prst="rect">
              <a:avLst/>
            </a:prstGeom>
          </p:spPr>
        </p:pic>
        <p:pic>
          <p:nvPicPr>
            <p:cNvPr id="8" name="Picture 7"/>
            <p:cNvPicPr>
              <a:picLocks noChangeAspect="1"/>
            </p:cNvPicPr>
            <p:nvPr/>
          </p:nvPicPr>
          <p:blipFill>
            <a:blip r:embed="rId5"/>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0662120" y="3000240"/>
              <a:ext cx="768240" cy="259560"/>
            </p14:xfrm>
          </p:contentPart>
        </mc:Choice>
        <mc:Fallback xmlns="">
          <p:pic>
            <p:nvPicPr>
              <p:cNvPr id="9" name="Ink 8"/>
              <p:cNvPicPr/>
              <p:nvPr/>
            </p:nvPicPr>
            <p:blipFill>
              <a:blip r:embed="rId7"/>
              <a:stretch>
                <a:fillRect/>
              </a:stretch>
            </p:blipFill>
            <p:spPr>
              <a:xfrm>
                <a:off x="10652760" y="2990880"/>
                <a:ext cx="786960" cy="278280"/>
              </a:xfrm>
              <a:prstGeom prst="rect">
                <a:avLst/>
              </a:prstGeom>
            </p:spPr>
          </p:pic>
        </mc:Fallback>
      </mc:AlternateContent>
    </p:spTree>
    <p:extLst>
      <p:ext uri="{BB962C8B-B14F-4D97-AF65-F5344CB8AC3E}">
        <p14:creationId xmlns:p14="http://schemas.microsoft.com/office/powerpoint/2010/main" val="3785692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&gt; Service Health</a:t>
            </a:r>
          </a:p>
        </p:txBody>
      </p:sp>
      <p:grpSp>
        <p:nvGrpSpPr>
          <p:cNvPr id="4" name="Group 3"/>
          <p:cNvGrpSpPr/>
          <p:nvPr/>
        </p:nvGrpSpPr>
        <p:grpSpPr>
          <a:xfrm>
            <a:off x="0" y="0"/>
            <a:ext cx="12191999" cy="6811325"/>
            <a:chOff x="0" y="0"/>
            <a:chExt cx="12191999" cy="6811325"/>
          </a:xfrm>
        </p:grpSpPr>
        <p:pic>
          <p:nvPicPr>
            <p:cNvPr id="5" name="Picture 4"/>
            <p:cNvPicPr>
              <a:picLocks noChangeAspect="1"/>
            </p:cNvPicPr>
            <p:nvPr/>
          </p:nvPicPr>
          <p:blipFill>
            <a:blip r:embed="rId2"/>
            <a:stretch>
              <a:fillRect/>
            </a:stretch>
          </p:blipFill>
          <p:spPr>
            <a:xfrm>
              <a:off x="0" y="0"/>
              <a:ext cx="1629002" cy="4677428"/>
            </a:xfrm>
            <a:prstGeom prst="rect">
              <a:avLst/>
            </a:prstGeom>
          </p:spPr>
        </p:pic>
        <p:pic>
          <p:nvPicPr>
            <p:cNvPr id="6" name="Picture 5"/>
            <p:cNvPicPr>
              <a:picLocks noChangeAspect="1"/>
            </p:cNvPicPr>
            <p:nvPr/>
          </p:nvPicPr>
          <p:blipFill>
            <a:blip r:embed="rId3"/>
            <a:stretch>
              <a:fillRect/>
            </a:stretch>
          </p:blipFill>
          <p:spPr>
            <a:xfrm>
              <a:off x="10534418" y="0"/>
              <a:ext cx="1657581" cy="4525006"/>
            </a:xfrm>
            <a:prstGeom prst="rect">
              <a:avLst/>
            </a:prstGeom>
          </p:spPr>
        </p:pic>
        <p:pic>
          <p:nvPicPr>
            <p:cNvPr id="7" name="Picture 6"/>
            <p:cNvPicPr>
              <a:picLocks noChangeAspect="1"/>
            </p:cNvPicPr>
            <p:nvPr/>
          </p:nvPicPr>
          <p:blipFill>
            <a:blip r:embed="rId4"/>
            <a:stretch>
              <a:fillRect/>
            </a:stretch>
          </p:blipFill>
          <p:spPr>
            <a:xfrm>
              <a:off x="10534417" y="4525006"/>
              <a:ext cx="1657581" cy="2286319"/>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0635120" y="4786200"/>
              <a:ext cx="821880" cy="286200"/>
            </p14:xfrm>
          </p:contentPart>
        </mc:Choice>
        <mc:Fallback xmlns="">
          <p:pic>
            <p:nvPicPr>
              <p:cNvPr id="8" name="Ink 7"/>
              <p:cNvPicPr/>
              <p:nvPr/>
            </p:nvPicPr>
            <p:blipFill>
              <a:blip r:embed="rId6"/>
              <a:stretch>
                <a:fillRect/>
              </a:stretch>
            </p:blipFill>
            <p:spPr>
              <a:xfrm>
                <a:off x="10625760" y="4776840"/>
                <a:ext cx="840600" cy="304920"/>
              </a:xfrm>
              <a:prstGeom prst="rect">
                <a:avLst/>
              </a:prstGeom>
            </p:spPr>
          </p:pic>
        </mc:Fallback>
      </mc:AlternateContent>
      <p:pic>
        <p:nvPicPr>
          <p:cNvPr id="9" name="Picture 8"/>
          <p:cNvPicPr>
            <a:picLocks noChangeAspect="1"/>
          </p:cNvPicPr>
          <p:nvPr/>
        </p:nvPicPr>
        <p:blipFill>
          <a:blip r:embed="rId7"/>
          <a:stretch>
            <a:fillRect/>
          </a:stretch>
        </p:blipFill>
        <p:spPr>
          <a:xfrm>
            <a:off x="1854680" y="1659334"/>
            <a:ext cx="8482638" cy="3137044"/>
          </a:xfrm>
          <a:prstGeom prst="rect">
            <a:avLst/>
          </a:prstGeom>
          <a:ln w="57150" cap="sq" cmpd="thickThin">
            <a:solidFill>
              <a:srgbClr val="FFC000"/>
            </a:solidFill>
            <a:prstDash val="solid"/>
            <a:miter lim="800000"/>
          </a:ln>
          <a:effectLst>
            <a:innerShdw blurRad="76200">
              <a:srgbClr val="000000"/>
            </a:innerShdw>
          </a:effectLst>
        </p:spPr>
      </p:pic>
      <p:sp>
        <p:nvSpPr>
          <p:cNvPr id="10" name="Rectangle 9"/>
          <p:cNvSpPr/>
          <p:nvPr/>
        </p:nvSpPr>
        <p:spPr>
          <a:xfrm>
            <a:off x="1819759" y="801223"/>
            <a:ext cx="4514184" cy="307777"/>
          </a:xfrm>
          <a:prstGeom prst="rect">
            <a:avLst/>
          </a:prstGeom>
        </p:spPr>
        <p:txBody>
          <a:bodyPr wrap="none">
            <a:spAutoFit/>
          </a:bodyPr>
          <a:lstStyle/>
          <a:p>
            <a:r>
              <a:rPr lang="en-US" sz="1400" dirty="0"/>
              <a:t>https://portal.office.com/adminportal/home#/servicehealth</a:t>
            </a:r>
          </a:p>
        </p:txBody>
      </p:sp>
    </p:spTree>
    <p:extLst>
      <p:ext uri="{BB962C8B-B14F-4D97-AF65-F5344CB8AC3E}">
        <p14:creationId xmlns:p14="http://schemas.microsoft.com/office/powerpoint/2010/main" val="1719149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US" sz="8000" dirty="0"/>
            </a:br>
            <a:r>
              <a:rPr lang="en-US" sz="8000" dirty="0"/>
              <a:t>Project</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39558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account (View 1- Via portal.office.com)</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644254" y="842658"/>
            <a:ext cx="10894526" cy="5920701"/>
          </a:xfrm>
        </p:spPr>
      </p:pic>
      <p:sp>
        <p:nvSpPr>
          <p:cNvPr id="3" name="Rectangle 2"/>
          <p:cNvSpPr/>
          <p:nvPr/>
        </p:nvSpPr>
        <p:spPr>
          <a:xfrm>
            <a:off x="644254" y="1555845"/>
            <a:ext cx="488510" cy="464024"/>
          </a:xfrm>
          <a:prstGeom prst="rect">
            <a:avLst/>
          </a:prstGeom>
          <a:solidFill>
            <a:srgbClr val="FFC000">
              <a:alpha val="55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1</a:t>
            </a:r>
          </a:p>
        </p:txBody>
      </p:sp>
      <p:sp>
        <p:nvSpPr>
          <p:cNvPr id="6" name="Rectangle 5"/>
          <p:cNvSpPr/>
          <p:nvPr/>
        </p:nvSpPr>
        <p:spPr>
          <a:xfrm>
            <a:off x="807761" y="3457265"/>
            <a:ext cx="774296" cy="635764"/>
          </a:xfrm>
          <a:prstGeom prst="rect">
            <a:avLst/>
          </a:prstGeom>
          <a:solidFill>
            <a:srgbClr val="FFC000">
              <a:alpha val="55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bg1"/>
                </a:solidFill>
              </a:rPr>
              <a:t>2</a:t>
            </a:r>
          </a:p>
        </p:txBody>
      </p:sp>
    </p:spTree>
    <p:extLst>
      <p:ext uri="{BB962C8B-B14F-4D97-AF65-F5344CB8AC3E}">
        <p14:creationId xmlns:p14="http://schemas.microsoft.com/office/powerpoint/2010/main" val="202662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with Project Web App (View 2)</a:t>
            </a:r>
          </a:p>
        </p:txBody>
      </p:sp>
      <p:pic>
        <p:nvPicPr>
          <p:cNvPr id="5" name="Picture Placeholder 4" descr="Project Web App"/>
          <p:cNvPicPr>
            <a:picLocks noGrp="1" noChangeAspect="1"/>
          </p:cNvPicPr>
          <p:nvPr>
            <p:ph type="pic" idx="4294967295"/>
          </p:nvPr>
        </p:nvPicPr>
        <p:blipFill>
          <a:blip r:embed="rId2"/>
          <a:srcRect/>
          <a:stretch>
            <a:fillRect/>
          </a:stretch>
        </p:blipFill>
        <p:spPr>
          <a:xfrm>
            <a:off x="644254" y="842658"/>
            <a:ext cx="10894526" cy="5920701"/>
          </a:xfrm>
        </p:spPr>
      </p:pic>
    </p:spTree>
    <p:extLst>
      <p:ext uri="{BB962C8B-B14F-4D97-AF65-F5344CB8AC3E}">
        <p14:creationId xmlns:p14="http://schemas.microsoft.com/office/powerpoint/2010/main" val="58045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&amp; Application “Microsoft Home Office”</a:t>
            </a:r>
          </a:p>
        </p:txBody>
      </p:sp>
      <p:pic>
        <p:nvPicPr>
          <p:cNvPr id="3" name="Picture 2"/>
          <p:cNvPicPr>
            <a:picLocks noChangeAspect="1"/>
          </p:cNvPicPr>
          <p:nvPr/>
        </p:nvPicPr>
        <p:blipFill>
          <a:blip r:embed="rId2"/>
          <a:stretch>
            <a:fillRect/>
          </a:stretch>
        </p:blipFill>
        <p:spPr>
          <a:xfrm>
            <a:off x="2348301" y="1404626"/>
            <a:ext cx="8146828" cy="3015634"/>
          </a:xfrm>
          <a:prstGeom prst="rect">
            <a:avLst/>
          </a:prstGeom>
        </p:spPr>
      </p:pic>
      <p:sp>
        <p:nvSpPr>
          <p:cNvPr id="4" name="Rectangle 3"/>
          <p:cNvSpPr/>
          <p:nvPr/>
        </p:nvSpPr>
        <p:spPr>
          <a:xfrm>
            <a:off x="2348301" y="774666"/>
            <a:ext cx="8146828" cy="523220"/>
          </a:xfrm>
          <a:prstGeom prst="rect">
            <a:avLst/>
          </a:prstGeom>
          <a:solidFill>
            <a:srgbClr val="FFFF00"/>
          </a:solidFill>
        </p:spPr>
        <p:txBody>
          <a:bodyPr wrap="square">
            <a:spAutoFit/>
          </a:bodyPr>
          <a:lstStyle/>
          <a:p>
            <a:r>
              <a:rPr lang="en-US" sz="1400" b="1" dirty="0"/>
              <a:t>Home</a:t>
            </a:r>
            <a:r>
              <a:rPr lang="en-US" sz="1400" dirty="0"/>
              <a:t> (Yearly Cost)</a:t>
            </a:r>
          </a:p>
          <a:p>
            <a:r>
              <a:rPr lang="en-US" sz="1400" dirty="0"/>
              <a:t>https://products.office.com/en-in/compare-all-microsoft-office-products?tab=1</a:t>
            </a:r>
          </a:p>
        </p:txBody>
      </p:sp>
      <p:pic>
        <p:nvPicPr>
          <p:cNvPr id="10" name="Picture 9"/>
          <p:cNvPicPr>
            <a:picLocks noChangeAspect="1"/>
          </p:cNvPicPr>
          <p:nvPr/>
        </p:nvPicPr>
        <p:blipFill>
          <a:blip r:embed="rId3"/>
          <a:stretch>
            <a:fillRect/>
          </a:stretch>
        </p:blipFill>
        <p:spPr>
          <a:xfrm>
            <a:off x="2348301" y="4466597"/>
            <a:ext cx="1814267" cy="1261826"/>
          </a:xfrm>
          <a:prstGeom prst="rect">
            <a:avLst/>
          </a:prstGeom>
        </p:spPr>
      </p:pic>
      <p:pic>
        <p:nvPicPr>
          <p:cNvPr id="11" name="Picture 10"/>
          <p:cNvPicPr>
            <a:picLocks noChangeAspect="1"/>
          </p:cNvPicPr>
          <p:nvPr/>
        </p:nvPicPr>
        <p:blipFill>
          <a:blip r:embed="rId4"/>
          <a:stretch>
            <a:fillRect/>
          </a:stretch>
        </p:blipFill>
        <p:spPr>
          <a:xfrm>
            <a:off x="5147147" y="4420260"/>
            <a:ext cx="1897704" cy="1260758"/>
          </a:xfrm>
          <a:prstGeom prst="rect">
            <a:avLst/>
          </a:prstGeom>
        </p:spPr>
      </p:pic>
      <p:pic>
        <p:nvPicPr>
          <p:cNvPr id="12" name="Picture 11"/>
          <p:cNvPicPr>
            <a:picLocks noChangeAspect="1"/>
          </p:cNvPicPr>
          <p:nvPr/>
        </p:nvPicPr>
        <p:blipFill>
          <a:blip r:embed="rId5"/>
          <a:stretch>
            <a:fillRect/>
          </a:stretch>
        </p:blipFill>
        <p:spPr>
          <a:xfrm>
            <a:off x="7928689" y="4420260"/>
            <a:ext cx="2566440" cy="769932"/>
          </a:xfrm>
          <a:prstGeom prst="rect">
            <a:avLst/>
          </a:prstGeom>
        </p:spPr>
      </p:pic>
      <p:sp>
        <p:nvSpPr>
          <p:cNvPr id="16" name="Rectangle 15"/>
          <p:cNvSpPr/>
          <p:nvPr/>
        </p:nvSpPr>
        <p:spPr>
          <a:xfrm>
            <a:off x="2348301" y="5774760"/>
            <a:ext cx="1981724" cy="738664"/>
          </a:xfrm>
          <a:prstGeom prst="rect">
            <a:avLst/>
          </a:prstGeom>
        </p:spPr>
        <p:txBody>
          <a:bodyPr wrap="square">
            <a:spAutoFit/>
          </a:bodyPr>
          <a:lstStyle/>
          <a:p>
            <a:r>
              <a:rPr lang="en-US" sz="1400" dirty="0"/>
              <a:t>Can be installed on 5 pc/macs/tablet/phone/machines/devices</a:t>
            </a:r>
            <a:endParaRPr lang="en-US" sz="1400" dirty="0"/>
          </a:p>
        </p:txBody>
      </p:sp>
    </p:spTree>
    <p:extLst>
      <p:ext uri="{BB962C8B-B14F-4D97-AF65-F5344CB8AC3E}">
        <p14:creationId xmlns:p14="http://schemas.microsoft.com/office/powerpoint/2010/main" val="4125616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Online Professional Supports</a:t>
            </a:r>
          </a:p>
        </p:txBody>
      </p:sp>
      <p:sp>
        <p:nvSpPr>
          <p:cNvPr id="4" name="Content Placeholder 3"/>
          <p:cNvSpPr>
            <a:spLocks noGrp="1"/>
          </p:cNvSpPr>
          <p:nvPr>
            <p:ph sz="quarter" idx="13"/>
          </p:nvPr>
        </p:nvSpPr>
        <p:spPr/>
        <p:txBody>
          <a:bodyPr>
            <a:normAutofit/>
          </a:bodyPr>
          <a:lstStyle/>
          <a:p>
            <a:r>
              <a:rPr lang="en-US" sz="4000" dirty="0"/>
              <a:t>1300 Resources</a:t>
            </a:r>
          </a:p>
          <a:p>
            <a:r>
              <a:rPr lang="en-US" sz="4000" dirty="0"/>
              <a:t>10000 Projects</a:t>
            </a:r>
          </a:p>
        </p:txBody>
      </p:sp>
    </p:spTree>
    <p:extLst>
      <p:ext uri="{BB962C8B-B14F-4D97-AF65-F5344CB8AC3E}">
        <p14:creationId xmlns:p14="http://schemas.microsoft.com/office/powerpoint/2010/main" val="1060060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8000" dirty="0"/>
              <a:t>View Account</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4450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477287" y="899345"/>
            <a:ext cx="4095218" cy="476447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5600" y="4393440"/>
              <a:ext cx="1428840" cy="348480"/>
            </p14:xfrm>
          </p:contentPart>
        </mc:Choice>
        <mc:Fallback>
          <p:pic>
            <p:nvPicPr>
              <p:cNvPr id="4" name="Ink 3"/>
              <p:cNvPicPr/>
              <p:nvPr/>
            </p:nvPicPr>
            <p:blipFill>
              <a:blip r:embed="rId4"/>
              <a:stretch>
                <a:fillRect/>
              </a:stretch>
            </p:blipFill>
            <p:spPr>
              <a:xfrm>
                <a:off x="696240" y="4384080"/>
                <a:ext cx="1447560" cy="367200"/>
              </a:xfrm>
              <a:prstGeom prst="rect">
                <a:avLst/>
              </a:prstGeom>
            </p:spPr>
          </p:pic>
        </mc:Fallback>
      </mc:AlternateContent>
    </p:spTree>
    <p:extLst>
      <p:ext uri="{BB962C8B-B14F-4D97-AF65-F5344CB8AC3E}">
        <p14:creationId xmlns:p14="http://schemas.microsoft.com/office/powerpoint/2010/main" val="3872839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537029" y="842657"/>
            <a:ext cx="10868367" cy="5906485"/>
          </a:xfrm>
        </p:spPr>
      </p:pic>
    </p:spTree>
    <p:extLst>
      <p:ext uri="{BB962C8B-B14F-4D97-AF65-F5344CB8AC3E}">
        <p14:creationId xmlns:p14="http://schemas.microsoft.com/office/powerpoint/2010/main" val="3472546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611840" y="842658"/>
            <a:ext cx="10959353" cy="5955932"/>
          </a:xfrm>
        </p:spPr>
      </p:pic>
      <p:cxnSp>
        <p:nvCxnSpPr>
          <p:cNvPr id="9" name="Straight Connector 8"/>
          <p:cNvCxnSpPr/>
          <p:nvPr/>
        </p:nvCxnSpPr>
        <p:spPr>
          <a:xfrm>
            <a:off x="6362700" y="4800600"/>
            <a:ext cx="108585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239000" y="5657850"/>
            <a:ext cx="108585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090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609879" y="842658"/>
            <a:ext cx="10963275" cy="5958064"/>
          </a:xfrm>
        </p:spPr>
      </p:pic>
    </p:spTree>
    <p:extLst>
      <p:ext uri="{BB962C8B-B14F-4D97-AF65-F5344CB8AC3E}">
        <p14:creationId xmlns:p14="http://schemas.microsoft.com/office/powerpoint/2010/main" val="1267196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678515" y="842658"/>
            <a:ext cx="10826003" cy="5883462"/>
          </a:xfrm>
        </p:spPr>
      </p:pic>
    </p:spTree>
    <p:extLst>
      <p:ext uri="{BB962C8B-B14F-4D97-AF65-F5344CB8AC3E}">
        <p14:creationId xmlns:p14="http://schemas.microsoft.com/office/powerpoint/2010/main" val="1446690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581025" y="842658"/>
            <a:ext cx="10696575" cy="5813124"/>
          </a:xfrm>
        </p:spPr>
      </p:pic>
    </p:spTree>
    <p:extLst>
      <p:ext uri="{BB962C8B-B14F-4D97-AF65-F5344CB8AC3E}">
        <p14:creationId xmlns:p14="http://schemas.microsoft.com/office/powerpoint/2010/main" val="3813620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667029" y="842658"/>
            <a:ext cx="10848975" cy="5895946"/>
          </a:xfrm>
        </p:spPr>
      </p:pic>
    </p:spTree>
    <p:extLst>
      <p:ext uri="{BB962C8B-B14F-4D97-AF65-F5344CB8AC3E}">
        <p14:creationId xmlns:p14="http://schemas.microsoft.com/office/powerpoint/2010/main" val="1816666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account</a:t>
            </a:r>
          </a:p>
        </p:txBody>
      </p:sp>
      <p:pic>
        <p:nvPicPr>
          <p:cNvPr id="5" name="Picture Placeholder 4" descr="My account"/>
          <p:cNvPicPr>
            <a:picLocks noGrp="1" noChangeAspect="1"/>
          </p:cNvPicPr>
          <p:nvPr>
            <p:ph type="pic" idx="4294967295"/>
          </p:nvPr>
        </p:nvPicPr>
        <p:blipFill>
          <a:blip r:embed="rId2"/>
          <a:srcRect/>
          <a:stretch>
            <a:fillRect/>
          </a:stretch>
        </p:blipFill>
        <p:spPr>
          <a:xfrm>
            <a:off x="242047" y="842659"/>
            <a:ext cx="10765235" cy="5850438"/>
          </a:xfrm>
        </p:spPr>
      </p:pic>
    </p:spTree>
    <p:extLst>
      <p:ext uri="{BB962C8B-B14F-4D97-AF65-F5344CB8AC3E}">
        <p14:creationId xmlns:p14="http://schemas.microsoft.com/office/powerpoint/2010/main" val="138652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&amp; Application “Microsoft Business Office”</a:t>
            </a:r>
          </a:p>
        </p:txBody>
      </p:sp>
      <p:pic>
        <p:nvPicPr>
          <p:cNvPr id="6" name="Picture 5"/>
          <p:cNvPicPr>
            <a:picLocks noChangeAspect="1"/>
          </p:cNvPicPr>
          <p:nvPr/>
        </p:nvPicPr>
        <p:blipFill>
          <a:blip r:embed="rId2"/>
          <a:stretch>
            <a:fillRect/>
          </a:stretch>
        </p:blipFill>
        <p:spPr>
          <a:xfrm>
            <a:off x="2209323" y="1185136"/>
            <a:ext cx="7261863" cy="3174373"/>
          </a:xfrm>
          <a:prstGeom prst="rect">
            <a:avLst/>
          </a:prstGeom>
        </p:spPr>
      </p:pic>
      <p:sp>
        <p:nvSpPr>
          <p:cNvPr id="7" name="Rectangle 6"/>
          <p:cNvSpPr/>
          <p:nvPr/>
        </p:nvSpPr>
        <p:spPr>
          <a:xfrm>
            <a:off x="2209323" y="784565"/>
            <a:ext cx="7261863" cy="461665"/>
          </a:xfrm>
          <a:prstGeom prst="rect">
            <a:avLst/>
          </a:prstGeom>
          <a:solidFill>
            <a:srgbClr val="FFFF00"/>
          </a:solidFill>
        </p:spPr>
        <p:txBody>
          <a:bodyPr wrap="square">
            <a:spAutoFit/>
          </a:bodyPr>
          <a:lstStyle/>
          <a:p>
            <a:r>
              <a:rPr lang="en-US" sz="1200" b="1" dirty="0"/>
              <a:t>Business</a:t>
            </a:r>
            <a:r>
              <a:rPr lang="en-US" sz="1200" dirty="0"/>
              <a:t> (Monthly Cost)</a:t>
            </a:r>
          </a:p>
          <a:p>
            <a:r>
              <a:rPr lang="en-US" sz="1200" dirty="0"/>
              <a:t>https://products.office.com/en-in/compare-all-microsoft-office-products?tab=2</a:t>
            </a:r>
          </a:p>
        </p:txBody>
      </p:sp>
      <p:pic>
        <p:nvPicPr>
          <p:cNvPr id="13" name="Picture 12"/>
          <p:cNvPicPr>
            <a:picLocks noChangeAspect="1"/>
          </p:cNvPicPr>
          <p:nvPr/>
        </p:nvPicPr>
        <p:blipFill>
          <a:blip r:embed="rId3"/>
          <a:stretch>
            <a:fillRect/>
          </a:stretch>
        </p:blipFill>
        <p:spPr>
          <a:xfrm>
            <a:off x="2209323" y="4427456"/>
            <a:ext cx="2308086" cy="1525551"/>
          </a:xfrm>
          <a:prstGeom prst="rect">
            <a:avLst/>
          </a:prstGeom>
        </p:spPr>
      </p:pic>
      <p:pic>
        <p:nvPicPr>
          <p:cNvPr id="14" name="Picture 13"/>
          <p:cNvPicPr>
            <a:picLocks noChangeAspect="1"/>
          </p:cNvPicPr>
          <p:nvPr/>
        </p:nvPicPr>
        <p:blipFill>
          <a:blip r:embed="rId4"/>
          <a:stretch>
            <a:fillRect/>
          </a:stretch>
        </p:blipFill>
        <p:spPr>
          <a:xfrm>
            <a:off x="4692012" y="4427456"/>
            <a:ext cx="2263796" cy="1470300"/>
          </a:xfrm>
          <a:prstGeom prst="rect">
            <a:avLst/>
          </a:prstGeom>
        </p:spPr>
      </p:pic>
      <p:sp>
        <p:nvSpPr>
          <p:cNvPr id="15" name="TextBox 14"/>
          <p:cNvSpPr txBox="1"/>
          <p:nvPr/>
        </p:nvSpPr>
        <p:spPr>
          <a:xfrm>
            <a:off x="7048523" y="4427456"/>
            <a:ext cx="1534394" cy="584775"/>
          </a:xfrm>
          <a:prstGeom prst="rect">
            <a:avLst/>
          </a:prstGeom>
          <a:noFill/>
        </p:spPr>
        <p:txBody>
          <a:bodyPr wrap="none" rtlCol="0">
            <a:spAutoFit/>
          </a:bodyPr>
          <a:lstStyle/>
          <a:p>
            <a:r>
              <a:rPr lang="en-US" sz="1600" dirty="0"/>
              <a:t>- No Office App</a:t>
            </a:r>
          </a:p>
          <a:p>
            <a:r>
              <a:rPr lang="en-US" sz="1600" dirty="0"/>
              <a:t>- Only Services</a:t>
            </a:r>
          </a:p>
        </p:txBody>
      </p:sp>
    </p:spTree>
    <p:extLst>
      <p:ext uri="{BB962C8B-B14F-4D97-AF65-F5344CB8AC3E}">
        <p14:creationId xmlns:p14="http://schemas.microsoft.com/office/powerpoint/2010/main" val="3521636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8000" dirty="0"/>
              <a:t>Security &amp; Compliance</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60233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Security &amp; Compliance</a:t>
            </a:r>
          </a:p>
        </p:txBody>
      </p:sp>
      <p:pic>
        <p:nvPicPr>
          <p:cNvPr id="9" name="Picture 8"/>
          <p:cNvPicPr>
            <a:picLocks noChangeAspect="1"/>
          </p:cNvPicPr>
          <p:nvPr/>
        </p:nvPicPr>
        <p:blipFill>
          <a:blip r:embed="rId2"/>
          <a:stretch>
            <a:fillRect/>
          </a:stretch>
        </p:blipFill>
        <p:spPr>
          <a:xfrm>
            <a:off x="476250" y="677301"/>
            <a:ext cx="3367235" cy="5692591"/>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571320" y="5286240"/>
              <a:ext cx="1224000" cy="1143360"/>
            </p14:xfrm>
          </p:contentPart>
        </mc:Choice>
        <mc:Fallback xmlns="">
          <p:pic>
            <p:nvPicPr>
              <p:cNvPr id="10" name="Ink 9"/>
              <p:cNvPicPr/>
              <p:nvPr/>
            </p:nvPicPr>
            <p:blipFill>
              <a:blip r:embed="rId4"/>
              <a:stretch>
                <a:fillRect/>
              </a:stretch>
            </p:blipFill>
            <p:spPr>
              <a:xfrm>
                <a:off x="561960" y="5276880"/>
                <a:ext cx="1242720" cy="1162080"/>
              </a:xfrm>
              <a:prstGeom prst="rect">
                <a:avLst/>
              </a:prstGeom>
            </p:spPr>
          </p:pic>
        </mc:Fallback>
      </mc:AlternateContent>
      <p:sp>
        <p:nvSpPr>
          <p:cNvPr id="13" name="Rectangle 12"/>
          <p:cNvSpPr/>
          <p:nvPr/>
        </p:nvSpPr>
        <p:spPr>
          <a:xfrm>
            <a:off x="4020879" y="5286240"/>
            <a:ext cx="4150239" cy="369332"/>
          </a:xfrm>
          <a:prstGeom prst="rect">
            <a:avLst/>
          </a:prstGeom>
          <a:solidFill>
            <a:schemeClr val="accent2"/>
          </a:solidFill>
        </p:spPr>
        <p:txBody>
          <a:bodyPr wrap="none">
            <a:spAutoFit/>
          </a:bodyPr>
          <a:lstStyle/>
          <a:p>
            <a:r>
              <a:rPr lang="en-US" dirty="0"/>
              <a:t>https://protection.office.com/#/homepage</a:t>
            </a:r>
          </a:p>
        </p:txBody>
      </p:sp>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1803960" y="5563080"/>
              <a:ext cx="2259360" cy="723600"/>
            </p14:xfrm>
          </p:contentPart>
        </mc:Choice>
        <mc:Fallback xmlns="">
          <p:pic>
            <p:nvPicPr>
              <p:cNvPr id="14" name="Ink 13"/>
              <p:cNvPicPr/>
              <p:nvPr/>
            </p:nvPicPr>
            <p:blipFill>
              <a:blip r:embed="rId6"/>
              <a:stretch>
                <a:fillRect/>
              </a:stretch>
            </p:blipFill>
            <p:spPr>
              <a:xfrm>
                <a:off x="1794600" y="5553720"/>
                <a:ext cx="2278080" cy="742320"/>
              </a:xfrm>
              <a:prstGeom prst="rect">
                <a:avLst/>
              </a:prstGeom>
            </p:spPr>
          </p:pic>
        </mc:Fallback>
      </mc:AlternateContent>
    </p:spTree>
    <p:extLst>
      <p:ext uri="{BB962C8B-B14F-4D97-AF65-F5344CB8AC3E}">
        <p14:creationId xmlns:p14="http://schemas.microsoft.com/office/powerpoint/2010/main" val="357106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Protection &gt; Home</a:t>
            </a:r>
          </a:p>
        </p:txBody>
      </p:sp>
      <p:pic>
        <p:nvPicPr>
          <p:cNvPr id="4" name="Picture 3"/>
          <p:cNvPicPr>
            <a:picLocks noChangeAspect="1"/>
          </p:cNvPicPr>
          <p:nvPr/>
        </p:nvPicPr>
        <p:blipFill>
          <a:blip r:embed="rId2"/>
          <a:stretch>
            <a:fillRect/>
          </a:stretch>
        </p:blipFill>
        <p:spPr>
          <a:xfrm>
            <a:off x="1938599" y="1550319"/>
            <a:ext cx="8224191" cy="4519364"/>
          </a:xfrm>
          <a:prstGeom prst="rect">
            <a:avLst/>
          </a:prstGeom>
        </p:spPr>
      </p:pic>
      <p:sp>
        <p:nvSpPr>
          <p:cNvPr id="6" name="Rectangle 5"/>
          <p:cNvSpPr/>
          <p:nvPr/>
        </p:nvSpPr>
        <p:spPr>
          <a:xfrm>
            <a:off x="1945760" y="774957"/>
            <a:ext cx="4150239" cy="369332"/>
          </a:xfrm>
          <a:prstGeom prst="rect">
            <a:avLst/>
          </a:prstGeom>
          <a:solidFill>
            <a:schemeClr val="accent2"/>
          </a:solidFill>
        </p:spPr>
        <p:txBody>
          <a:bodyPr wrap="none">
            <a:spAutoFit/>
          </a:bodyPr>
          <a:lstStyle/>
          <a:p>
            <a:r>
              <a:rPr lang="en-US" dirty="0"/>
              <a:t>https://protection.office.com/#/homepage</a:t>
            </a:r>
          </a:p>
        </p:txBody>
      </p:sp>
      <p:pic>
        <p:nvPicPr>
          <p:cNvPr id="8" name="Picture 7"/>
          <p:cNvPicPr>
            <a:picLocks noChangeAspect="1"/>
          </p:cNvPicPr>
          <p:nvPr/>
        </p:nvPicPr>
        <p:blipFill>
          <a:blip r:embed="rId3"/>
          <a:stretch>
            <a:fillRect/>
          </a:stretch>
        </p:blipFill>
        <p:spPr>
          <a:xfrm>
            <a:off x="54145" y="57149"/>
            <a:ext cx="1745192" cy="3695701"/>
          </a:xfrm>
          <a:prstGeom prst="rect">
            <a:avLst/>
          </a:prstGeom>
          <a:ln w="28575">
            <a:solidFill>
              <a:srgbClr val="FF0000"/>
            </a:solidFill>
          </a:ln>
        </p:spPr>
      </p:pic>
      <p:pic>
        <p:nvPicPr>
          <p:cNvPr id="9" name="Picture 8"/>
          <p:cNvPicPr>
            <a:picLocks noChangeAspect="1"/>
          </p:cNvPicPr>
          <p:nvPr/>
        </p:nvPicPr>
        <p:blipFill>
          <a:blip r:embed="rId4"/>
          <a:stretch>
            <a:fillRect/>
          </a:stretch>
        </p:blipFill>
        <p:spPr>
          <a:xfrm>
            <a:off x="10308784" y="38674"/>
            <a:ext cx="1943371" cy="4982270"/>
          </a:xfrm>
          <a:prstGeom prst="rect">
            <a:avLst/>
          </a:prstGeom>
        </p:spPr>
      </p:pic>
      <p:pic>
        <p:nvPicPr>
          <p:cNvPr id="10" name="Picture 9"/>
          <p:cNvPicPr>
            <a:picLocks noChangeAspect="1"/>
          </p:cNvPicPr>
          <p:nvPr/>
        </p:nvPicPr>
        <p:blipFill>
          <a:blip r:embed="rId5"/>
          <a:stretch>
            <a:fillRect/>
          </a:stretch>
        </p:blipFill>
        <p:spPr>
          <a:xfrm>
            <a:off x="59744" y="3810001"/>
            <a:ext cx="1732861" cy="2990850"/>
          </a:xfrm>
          <a:prstGeom prst="rect">
            <a:avLst/>
          </a:prstGeom>
          <a:ln w="28575">
            <a:solidFill>
              <a:srgbClr val="FF0000"/>
            </a:solidFill>
          </a:ln>
        </p:spPr>
      </p:pic>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107280" y="115920"/>
              <a:ext cx="696600" cy="268560"/>
            </p14:xfrm>
          </p:contentPart>
        </mc:Choice>
        <mc:Fallback xmlns="">
          <p:pic>
            <p:nvPicPr>
              <p:cNvPr id="12" name="Ink 11"/>
              <p:cNvPicPr/>
              <p:nvPr/>
            </p:nvPicPr>
            <p:blipFill>
              <a:blip r:embed="rId7"/>
              <a:stretch>
                <a:fillRect/>
              </a:stretch>
            </p:blipFill>
            <p:spPr>
              <a:xfrm>
                <a:off x="97920" y="106560"/>
                <a:ext cx="715320" cy="287280"/>
              </a:xfrm>
              <a:prstGeom prst="rect">
                <a:avLst/>
              </a:prstGeom>
            </p:spPr>
          </p:pic>
        </mc:Fallback>
      </mc:AlternateContent>
      <p:sp>
        <p:nvSpPr>
          <p:cNvPr id="13" name="Rectangle: Rounded Corners 12"/>
          <p:cNvSpPr/>
          <p:nvPr/>
        </p:nvSpPr>
        <p:spPr>
          <a:xfrm>
            <a:off x="3887529" y="1523543"/>
            <a:ext cx="1122621" cy="462513"/>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991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0909" y="1878849"/>
            <a:ext cx="475250" cy="4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9"/>
          <p:cNvSpPr txBox="1">
            <a:spLocks noChangeArrowheads="1"/>
          </p:cNvSpPr>
          <p:nvPr/>
        </p:nvSpPr>
        <p:spPr bwMode="auto">
          <a:xfrm>
            <a:off x="3573364" y="1250153"/>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hari.prasad@vedavit-ps.com</a:t>
            </a:r>
          </a:p>
        </p:txBody>
      </p:sp>
      <p:sp>
        <p:nvSpPr>
          <p:cNvPr id="4104" name="TextBox 10"/>
          <p:cNvSpPr txBox="1">
            <a:spLocks noChangeArrowheads="1"/>
          </p:cNvSpPr>
          <p:nvPr/>
        </p:nvSpPr>
        <p:spPr bwMode="auto">
          <a:xfrm>
            <a:off x="3554690" y="1829003"/>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+91 9535999336</a:t>
            </a:r>
          </a:p>
        </p:txBody>
      </p:sp>
      <p:sp>
        <p:nvSpPr>
          <p:cNvPr id="4106" name="TextBox 12"/>
          <p:cNvSpPr txBox="1">
            <a:spLocks noChangeArrowheads="1"/>
          </p:cNvSpPr>
          <p:nvPr/>
        </p:nvSpPr>
        <p:spPr bwMode="auto">
          <a:xfrm>
            <a:off x="3554690" y="3599180"/>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540" dirty="0"/>
              <a:t>https://in.linkedin.com/in/harithapliyal </a:t>
            </a:r>
          </a:p>
        </p:txBody>
      </p:sp>
      <p:sp>
        <p:nvSpPr>
          <p:cNvPr id="4107" name="TextBox 13"/>
          <p:cNvSpPr txBox="1">
            <a:spLocks noChangeArrowheads="1"/>
          </p:cNvSpPr>
          <p:nvPr/>
        </p:nvSpPr>
        <p:spPr bwMode="auto">
          <a:xfrm>
            <a:off x="3554690" y="4172849"/>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540" dirty="0"/>
              <a:t>http://twitter.com/pmlogy</a:t>
            </a:r>
          </a:p>
        </p:txBody>
      </p:sp>
      <p:pic>
        <p:nvPicPr>
          <p:cNvPr id="4108"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9783" y="4873683"/>
            <a:ext cx="463729" cy="47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Box 16"/>
          <p:cNvSpPr txBox="1">
            <a:spLocks noChangeArrowheads="1"/>
          </p:cNvSpPr>
          <p:nvPr/>
        </p:nvSpPr>
        <p:spPr bwMode="auto">
          <a:xfrm>
            <a:off x="3554690" y="4751699"/>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dirty="0"/>
              <a:t>http://pmlogy.com/ </a:t>
            </a:r>
          </a:p>
        </p:txBody>
      </p:sp>
      <p:sp>
        <p:nvSpPr>
          <p:cNvPr id="4112" name="TextBox 17"/>
          <p:cNvSpPr txBox="1">
            <a:spLocks noChangeArrowheads="1"/>
          </p:cNvSpPr>
          <p:nvPr/>
        </p:nvSpPr>
        <p:spPr bwMode="auto">
          <a:xfrm>
            <a:off x="3554690" y="5365795"/>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dirty="0"/>
              <a:t>http://facebook.com/harithapliyalpage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910" y="1273330"/>
            <a:ext cx="497617" cy="49761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783" y="3672295"/>
            <a:ext cx="487397" cy="4349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4407" y="4278756"/>
            <a:ext cx="434925" cy="4349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2548" y="5472487"/>
            <a:ext cx="491968" cy="43883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0909" y="2402845"/>
            <a:ext cx="475250" cy="47525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50908" y="3025509"/>
            <a:ext cx="475250" cy="475250"/>
          </a:xfrm>
          <a:prstGeom prst="rect">
            <a:avLst/>
          </a:prstGeom>
        </p:spPr>
      </p:pic>
      <p:sp>
        <p:nvSpPr>
          <p:cNvPr id="25" name="TextBox 10"/>
          <p:cNvSpPr txBox="1">
            <a:spLocks noChangeArrowheads="1"/>
          </p:cNvSpPr>
          <p:nvPr/>
        </p:nvSpPr>
        <p:spPr bwMode="auto">
          <a:xfrm>
            <a:off x="3554690" y="2402846"/>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dirty="0"/>
              <a:t>https://in.pinterest.com/harithapliyal</a:t>
            </a:r>
          </a:p>
        </p:txBody>
      </p:sp>
      <p:sp>
        <p:nvSpPr>
          <p:cNvPr id="26" name="TextBox 10"/>
          <p:cNvSpPr txBox="1">
            <a:spLocks noChangeArrowheads="1"/>
          </p:cNvSpPr>
          <p:nvPr/>
        </p:nvSpPr>
        <p:spPr bwMode="auto">
          <a:xfrm>
            <a:off x="3554690" y="3025511"/>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dirty="0"/>
              <a:t>https://www.instagram.com/thapliyal.h</a:t>
            </a:r>
          </a:p>
        </p:txBody>
      </p:sp>
      <p:sp>
        <p:nvSpPr>
          <p:cNvPr id="27" name="Rectangle: Rounded Corners 26"/>
          <p:cNvSpPr/>
          <p:nvPr/>
        </p:nvSpPr>
        <p:spPr bwMode="auto">
          <a:xfrm>
            <a:off x="1980049" y="599104"/>
            <a:ext cx="8154136" cy="5638192"/>
          </a:xfrm>
          <a:prstGeom prst="roundRect">
            <a:avLst/>
          </a:prstGeom>
          <a:solidFill>
            <a:srgbClr val="FFC000">
              <a:alpha val="18000"/>
            </a:srgbClr>
          </a:solidFill>
          <a:ln w="28575" cap="flat" cmpd="sng" algn="ctr">
            <a:solidFill>
              <a:srgbClr val="FFC000"/>
            </a:solidFill>
            <a:prstDash val="solid"/>
            <a:round/>
            <a:headEnd type="none" w="med" len="med"/>
            <a:tailEnd type="none" w="med" len="med"/>
          </a:ln>
          <a:effectLst/>
        </p:spPr>
        <p:txBody>
          <a:bodyPr lIns="91440" tIns="45720" rIns="91440" bIns="45720"/>
          <a:lstStyle/>
          <a:p>
            <a:pPr marL="342903" indent="-342903" defTabSz="914406">
              <a:spcBef>
                <a:spcPct val="20000"/>
              </a:spcBef>
              <a:buClr>
                <a:schemeClr val="hlink"/>
              </a:buClr>
              <a:buSzPct val="80000"/>
              <a:buFont typeface="Wingdings" pitchFamily="2" charset="2"/>
              <a:buChar char="l"/>
              <a:defRPr/>
            </a:pPr>
            <a:endParaRPr lang="en-US" sz="3200">
              <a:latin typeface="Arial" charset="0"/>
            </a:endParaRPr>
          </a:p>
        </p:txBody>
      </p:sp>
    </p:spTree>
    <p:extLst>
      <p:ext uri="{BB962C8B-B14F-4D97-AF65-F5344CB8AC3E}">
        <p14:creationId xmlns:p14="http://schemas.microsoft.com/office/powerpoint/2010/main" val="4163724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Office Perpetual License</a:t>
            </a:r>
          </a:p>
        </p:txBody>
      </p:sp>
      <p:sp>
        <p:nvSpPr>
          <p:cNvPr id="5" name="Content Placeholder 4"/>
          <p:cNvSpPr>
            <a:spLocks noGrp="1"/>
          </p:cNvSpPr>
          <p:nvPr>
            <p:ph sz="quarter" idx="13"/>
          </p:nvPr>
        </p:nvSpPr>
        <p:spPr/>
        <p:txBody>
          <a:bodyPr/>
          <a:lstStyle/>
          <a:p>
            <a:r>
              <a:rPr lang="en-US" dirty="0"/>
              <a:t>Office Home &amp; Student 2016 -&gt; One downloadable copy for Windows</a:t>
            </a:r>
          </a:p>
          <a:p>
            <a:pPr lvl="1"/>
            <a:r>
              <a:rPr lang="en-US" dirty="0"/>
              <a:t>Word, Excel, PowerPoint, OneNote</a:t>
            </a:r>
          </a:p>
          <a:p>
            <a:r>
              <a:rPr lang="en-US" dirty="0"/>
              <a:t>Office Home &amp; Business 2016 -&gt; Fully installed versions for 1PC.</a:t>
            </a:r>
          </a:p>
          <a:p>
            <a:pPr lvl="1"/>
            <a:r>
              <a:rPr lang="en-US" dirty="0"/>
              <a:t>Outlook, Word, Excel, PowerPoint, OneNote</a:t>
            </a:r>
          </a:p>
          <a:p>
            <a:r>
              <a:rPr lang="en-US" dirty="0"/>
              <a:t>Office Professional 2016 -&gt; Fully installed versions for 1PC.</a:t>
            </a:r>
          </a:p>
          <a:p>
            <a:pPr lvl="1"/>
            <a:r>
              <a:rPr lang="en-US" dirty="0"/>
              <a:t>Outlook, Word, Excel, PowerPoint, OneNote, </a:t>
            </a:r>
            <a:r>
              <a:rPr lang="en-US" b="1" dirty="0"/>
              <a:t>Publisher, Access</a:t>
            </a:r>
          </a:p>
          <a:p>
            <a:endParaRPr lang="en-US" dirty="0"/>
          </a:p>
          <a:p>
            <a:pPr marL="0" indent="0">
              <a:buNone/>
            </a:pPr>
            <a:r>
              <a:rPr lang="en-US" b="1" dirty="0"/>
              <a:t>Operating System should be either Windows 7 or later / Mac OS X 10.10</a:t>
            </a:r>
          </a:p>
        </p:txBody>
      </p:sp>
    </p:spTree>
    <p:extLst>
      <p:ext uri="{BB962C8B-B14F-4D97-AF65-F5344CB8AC3E}">
        <p14:creationId xmlns:p14="http://schemas.microsoft.com/office/powerpoint/2010/main" val="1805558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&amp; Application “Microsoft Enterprise Office”</a:t>
            </a:r>
            <a:endParaRPr lang="en-US" dirty="0"/>
          </a:p>
        </p:txBody>
      </p:sp>
      <p:sp>
        <p:nvSpPr>
          <p:cNvPr id="3" name="Rectangle 2"/>
          <p:cNvSpPr/>
          <p:nvPr/>
        </p:nvSpPr>
        <p:spPr>
          <a:xfrm>
            <a:off x="1367675" y="908044"/>
            <a:ext cx="8731668" cy="461665"/>
          </a:xfrm>
          <a:prstGeom prst="rect">
            <a:avLst/>
          </a:prstGeom>
          <a:solidFill>
            <a:srgbClr val="FFFF00"/>
          </a:solidFill>
        </p:spPr>
        <p:txBody>
          <a:bodyPr wrap="square">
            <a:spAutoFit/>
          </a:bodyPr>
          <a:lstStyle/>
          <a:p>
            <a:r>
              <a:rPr lang="en-US" sz="1200" b="1" dirty="0"/>
              <a:t>Enterprise </a:t>
            </a:r>
            <a:r>
              <a:rPr lang="en-US" sz="1200" dirty="0"/>
              <a:t>(Monthly Cost) </a:t>
            </a:r>
          </a:p>
          <a:p>
            <a:r>
              <a:rPr lang="en-US" sz="1200" dirty="0"/>
              <a:t>https://products.office.com/en-in/business/compare-more-office-365-for-business-plans </a:t>
            </a:r>
          </a:p>
        </p:txBody>
      </p:sp>
      <p:pic>
        <p:nvPicPr>
          <p:cNvPr id="4" name="Picture 3"/>
          <p:cNvPicPr>
            <a:picLocks noChangeAspect="1"/>
          </p:cNvPicPr>
          <p:nvPr/>
        </p:nvPicPr>
        <p:blipFill>
          <a:blip r:embed="rId2"/>
          <a:stretch>
            <a:fillRect/>
          </a:stretch>
        </p:blipFill>
        <p:spPr>
          <a:xfrm>
            <a:off x="1344931" y="1397364"/>
            <a:ext cx="8754412" cy="3340619"/>
          </a:xfrm>
          <a:prstGeom prst="rect">
            <a:avLst/>
          </a:prstGeom>
        </p:spPr>
      </p:pic>
      <p:pic>
        <p:nvPicPr>
          <p:cNvPr id="6" name="Picture 5"/>
          <p:cNvPicPr>
            <a:picLocks noChangeAspect="1"/>
          </p:cNvPicPr>
          <p:nvPr/>
        </p:nvPicPr>
        <p:blipFill>
          <a:blip r:embed="rId3"/>
          <a:stretch>
            <a:fillRect/>
          </a:stretch>
        </p:blipFill>
        <p:spPr>
          <a:xfrm>
            <a:off x="5964158" y="4863538"/>
            <a:ext cx="1819529" cy="590632"/>
          </a:xfrm>
          <a:prstGeom prst="rect">
            <a:avLst/>
          </a:prstGeom>
        </p:spPr>
      </p:pic>
      <p:pic>
        <p:nvPicPr>
          <p:cNvPr id="7" name="Picture 6"/>
          <p:cNvPicPr>
            <a:picLocks noChangeAspect="1"/>
          </p:cNvPicPr>
          <p:nvPr/>
        </p:nvPicPr>
        <p:blipFill>
          <a:blip r:embed="rId4"/>
          <a:stretch>
            <a:fillRect/>
          </a:stretch>
        </p:blipFill>
        <p:spPr>
          <a:xfrm>
            <a:off x="3818721" y="4793293"/>
            <a:ext cx="1673841" cy="406504"/>
          </a:xfrm>
          <a:prstGeom prst="rect">
            <a:avLst/>
          </a:prstGeom>
        </p:spPr>
      </p:pic>
      <p:pic>
        <p:nvPicPr>
          <p:cNvPr id="8" name="Picture 7"/>
          <p:cNvPicPr>
            <a:picLocks noChangeAspect="1"/>
          </p:cNvPicPr>
          <p:nvPr/>
        </p:nvPicPr>
        <p:blipFill>
          <a:blip r:embed="rId5"/>
          <a:stretch>
            <a:fillRect/>
          </a:stretch>
        </p:blipFill>
        <p:spPr>
          <a:xfrm>
            <a:off x="1367675" y="4793293"/>
            <a:ext cx="2085209" cy="608186"/>
          </a:xfrm>
          <a:prstGeom prst="rect">
            <a:avLst/>
          </a:prstGeom>
        </p:spPr>
      </p:pic>
      <p:pic>
        <p:nvPicPr>
          <p:cNvPr id="9" name="Picture 8"/>
          <p:cNvPicPr>
            <a:picLocks noChangeAspect="1"/>
          </p:cNvPicPr>
          <p:nvPr/>
        </p:nvPicPr>
        <p:blipFill>
          <a:blip r:embed="rId6"/>
          <a:stretch>
            <a:fillRect/>
          </a:stretch>
        </p:blipFill>
        <p:spPr>
          <a:xfrm>
            <a:off x="8148441" y="4793293"/>
            <a:ext cx="1790950" cy="543001"/>
          </a:xfrm>
          <a:prstGeom prst="rect">
            <a:avLst/>
          </a:prstGeom>
        </p:spPr>
      </p:pic>
    </p:spTree>
    <p:extLst>
      <p:ext uri="{BB962C8B-B14F-4D97-AF65-F5344CB8AC3E}">
        <p14:creationId xmlns:p14="http://schemas.microsoft.com/office/powerpoint/2010/main" val="237244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“Project Online” Products</a:t>
            </a:r>
          </a:p>
        </p:txBody>
      </p:sp>
      <p:sp>
        <p:nvSpPr>
          <p:cNvPr id="4" name="Rectangle 3"/>
          <p:cNvSpPr/>
          <p:nvPr/>
        </p:nvSpPr>
        <p:spPr>
          <a:xfrm>
            <a:off x="758776" y="935839"/>
            <a:ext cx="5749080" cy="1200329"/>
          </a:xfrm>
          <a:prstGeom prst="rect">
            <a:avLst/>
          </a:prstGeom>
          <a:solidFill>
            <a:srgbClr val="FFFF00"/>
          </a:solidFill>
        </p:spPr>
        <p:txBody>
          <a:bodyPr wrap="square">
            <a:spAutoFit/>
          </a:bodyPr>
          <a:lstStyle/>
          <a:p>
            <a:r>
              <a:rPr lang="en-US" dirty="0">
                <a:hlinkClick r:id="rId2"/>
              </a:rPr>
              <a:t>https://products.office.com/en-us/project/compare-microsoft-project-management-software?tab=tabs-1</a:t>
            </a:r>
            <a:r>
              <a:rPr lang="en-US" dirty="0"/>
              <a:t> </a:t>
            </a:r>
          </a:p>
          <a:p>
            <a:endParaRPr lang="en-US" dirty="0"/>
          </a:p>
          <a:p>
            <a:r>
              <a:rPr lang="en-US" dirty="0"/>
              <a:t>US$ Prices</a:t>
            </a:r>
          </a:p>
        </p:txBody>
      </p:sp>
      <p:pic>
        <p:nvPicPr>
          <p:cNvPr id="5" name="Picture 4"/>
          <p:cNvPicPr>
            <a:picLocks noChangeAspect="1"/>
          </p:cNvPicPr>
          <p:nvPr/>
        </p:nvPicPr>
        <p:blipFill>
          <a:blip r:embed="rId3"/>
          <a:stretch>
            <a:fillRect/>
          </a:stretch>
        </p:blipFill>
        <p:spPr>
          <a:xfrm>
            <a:off x="758776" y="3367067"/>
            <a:ext cx="5749080" cy="3026544"/>
          </a:xfrm>
          <a:prstGeom prst="rect">
            <a:avLst/>
          </a:prstGeom>
          <a:ln w="1905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a:blip r:embed="rId4"/>
          <a:stretch>
            <a:fillRect/>
          </a:stretch>
        </p:blipFill>
        <p:spPr>
          <a:xfrm>
            <a:off x="6851177" y="3367067"/>
            <a:ext cx="4981433" cy="3026544"/>
          </a:xfrm>
          <a:prstGeom prst="rect">
            <a:avLst/>
          </a:prstGeom>
          <a:ln w="19050" cap="sq" cmpd="thickThin">
            <a:solidFill>
              <a:srgbClr val="000000"/>
            </a:solidFill>
            <a:prstDash val="solid"/>
            <a:miter lim="800000"/>
          </a:ln>
          <a:effectLst>
            <a:innerShdw blurRad="76200">
              <a:srgbClr val="000000"/>
            </a:innerShdw>
          </a:effectLst>
        </p:spPr>
      </p:pic>
      <p:sp>
        <p:nvSpPr>
          <p:cNvPr id="9" name="Rectangle 8"/>
          <p:cNvSpPr/>
          <p:nvPr/>
        </p:nvSpPr>
        <p:spPr>
          <a:xfrm>
            <a:off x="6851177" y="935839"/>
            <a:ext cx="4995079" cy="1200329"/>
          </a:xfrm>
          <a:prstGeom prst="rect">
            <a:avLst/>
          </a:prstGeom>
          <a:solidFill>
            <a:srgbClr val="FFFF00"/>
          </a:solidFill>
        </p:spPr>
        <p:txBody>
          <a:bodyPr wrap="square">
            <a:spAutoFit/>
          </a:bodyPr>
          <a:lstStyle/>
          <a:p>
            <a:r>
              <a:rPr lang="en-US" dirty="0">
                <a:hlinkClick r:id="rId5"/>
              </a:rPr>
              <a:t>https://products.office.com/en-in/project/compare-microsoft-project-management-software?tab=tabs-1</a:t>
            </a:r>
            <a:endParaRPr lang="en-US" dirty="0"/>
          </a:p>
          <a:p>
            <a:endParaRPr lang="en-US" dirty="0"/>
          </a:p>
          <a:p>
            <a:r>
              <a:rPr lang="en-US" dirty="0"/>
              <a:t>INR Prices </a:t>
            </a:r>
          </a:p>
        </p:txBody>
      </p:sp>
      <p:pic>
        <p:nvPicPr>
          <p:cNvPr id="7" name="Picture 6"/>
          <p:cNvPicPr>
            <a:picLocks noChangeAspect="1"/>
          </p:cNvPicPr>
          <p:nvPr/>
        </p:nvPicPr>
        <p:blipFill>
          <a:blip r:embed="rId6"/>
          <a:stretch>
            <a:fillRect/>
          </a:stretch>
        </p:blipFill>
        <p:spPr>
          <a:xfrm>
            <a:off x="758776" y="2471592"/>
            <a:ext cx="4725059" cy="895475"/>
          </a:xfrm>
          <a:prstGeom prst="rect">
            <a:avLst/>
          </a:prstGeom>
        </p:spPr>
      </p:pic>
      <p:pic>
        <p:nvPicPr>
          <p:cNvPr id="8" name="Picture 7"/>
          <p:cNvPicPr>
            <a:picLocks noChangeAspect="1"/>
          </p:cNvPicPr>
          <p:nvPr/>
        </p:nvPicPr>
        <p:blipFill>
          <a:blip r:embed="rId6"/>
          <a:stretch>
            <a:fillRect/>
          </a:stretch>
        </p:blipFill>
        <p:spPr>
          <a:xfrm>
            <a:off x="6851177" y="2452276"/>
            <a:ext cx="4725059" cy="895475"/>
          </a:xfrm>
          <a:prstGeom prst="rect">
            <a:avLst/>
          </a:prstGeom>
        </p:spPr>
      </p:pic>
    </p:spTree>
    <p:extLst>
      <p:ext uri="{BB962C8B-B14F-4D97-AF65-F5344CB8AC3E}">
        <p14:creationId xmlns:p14="http://schemas.microsoft.com/office/powerpoint/2010/main" val="252369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“Project Server” Products</a:t>
            </a:r>
            <a:endParaRPr lang="en-US" dirty="0"/>
          </a:p>
        </p:txBody>
      </p:sp>
      <p:pic>
        <p:nvPicPr>
          <p:cNvPr id="3" name="Picture 2"/>
          <p:cNvPicPr>
            <a:picLocks noChangeAspect="1"/>
          </p:cNvPicPr>
          <p:nvPr/>
        </p:nvPicPr>
        <p:blipFill>
          <a:blip r:embed="rId2"/>
          <a:stretch>
            <a:fillRect/>
          </a:stretch>
        </p:blipFill>
        <p:spPr>
          <a:xfrm>
            <a:off x="491319" y="2793266"/>
            <a:ext cx="5760278" cy="2358008"/>
          </a:xfrm>
          <a:prstGeom prst="rect">
            <a:avLst/>
          </a:prstGeom>
        </p:spPr>
      </p:pic>
      <p:sp>
        <p:nvSpPr>
          <p:cNvPr id="5" name="Rectangle 4"/>
          <p:cNvSpPr/>
          <p:nvPr/>
        </p:nvSpPr>
        <p:spPr>
          <a:xfrm>
            <a:off x="530778" y="1168398"/>
            <a:ext cx="4636614" cy="584775"/>
          </a:xfrm>
          <a:prstGeom prst="rect">
            <a:avLst/>
          </a:prstGeom>
          <a:solidFill>
            <a:srgbClr val="FFFF00"/>
          </a:solidFill>
        </p:spPr>
        <p:txBody>
          <a:bodyPr wrap="square">
            <a:spAutoFit/>
          </a:bodyPr>
          <a:lstStyle/>
          <a:p>
            <a:r>
              <a:rPr lang="en-US" sz="1600" dirty="0"/>
              <a:t>https://products.office.com/en-us/project/compare-microsoft-project-management-software?tab=tabs-2</a:t>
            </a:r>
            <a:endParaRPr lang="en-US" sz="1600" dirty="0"/>
          </a:p>
        </p:txBody>
      </p:sp>
      <p:pic>
        <p:nvPicPr>
          <p:cNvPr id="7" name="Picture 6"/>
          <p:cNvPicPr>
            <a:picLocks noChangeAspect="1"/>
          </p:cNvPicPr>
          <p:nvPr/>
        </p:nvPicPr>
        <p:blipFill>
          <a:blip r:embed="rId3"/>
          <a:stretch>
            <a:fillRect/>
          </a:stretch>
        </p:blipFill>
        <p:spPr>
          <a:xfrm>
            <a:off x="6373505" y="2824571"/>
            <a:ext cx="5682513" cy="2265011"/>
          </a:xfrm>
          <a:prstGeom prst="rect">
            <a:avLst/>
          </a:prstGeom>
        </p:spPr>
      </p:pic>
      <p:pic>
        <p:nvPicPr>
          <p:cNvPr id="8" name="Picture 7"/>
          <p:cNvPicPr>
            <a:picLocks noChangeAspect="1"/>
          </p:cNvPicPr>
          <p:nvPr/>
        </p:nvPicPr>
        <p:blipFill>
          <a:blip r:embed="rId4"/>
          <a:stretch>
            <a:fillRect/>
          </a:stretch>
        </p:blipFill>
        <p:spPr>
          <a:xfrm>
            <a:off x="491319" y="1897791"/>
            <a:ext cx="4715533" cy="895475"/>
          </a:xfrm>
          <a:prstGeom prst="rect">
            <a:avLst/>
          </a:prstGeom>
        </p:spPr>
      </p:pic>
      <p:pic>
        <p:nvPicPr>
          <p:cNvPr id="9" name="Picture 8"/>
          <p:cNvPicPr>
            <a:picLocks noChangeAspect="1"/>
          </p:cNvPicPr>
          <p:nvPr/>
        </p:nvPicPr>
        <p:blipFill>
          <a:blip r:embed="rId4"/>
          <a:stretch>
            <a:fillRect/>
          </a:stretch>
        </p:blipFill>
        <p:spPr>
          <a:xfrm>
            <a:off x="6373505" y="1958418"/>
            <a:ext cx="4715533" cy="895475"/>
          </a:xfrm>
          <a:prstGeom prst="rect">
            <a:avLst/>
          </a:prstGeom>
        </p:spPr>
      </p:pic>
      <p:sp>
        <p:nvSpPr>
          <p:cNvPr id="10" name="Rectangle 9"/>
          <p:cNvSpPr/>
          <p:nvPr/>
        </p:nvSpPr>
        <p:spPr>
          <a:xfrm>
            <a:off x="6373505" y="1214845"/>
            <a:ext cx="4636614" cy="584775"/>
          </a:xfrm>
          <a:prstGeom prst="rect">
            <a:avLst/>
          </a:prstGeom>
          <a:solidFill>
            <a:srgbClr val="FFFF00"/>
          </a:solidFill>
        </p:spPr>
        <p:txBody>
          <a:bodyPr wrap="square">
            <a:spAutoFit/>
          </a:bodyPr>
          <a:lstStyle/>
          <a:p>
            <a:r>
              <a:rPr lang="en-US" sz="1600" dirty="0"/>
              <a:t>https://products.office.com/en-in/project/compare-microsoft-project-management-software?tab=tabs-2</a:t>
            </a:r>
            <a:endParaRPr lang="en-US" sz="1600" dirty="0"/>
          </a:p>
        </p:txBody>
      </p:sp>
    </p:spTree>
    <p:extLst>
      <p:ext uri="{BB962C8B-B14F-4D97-AF65-F5344CB8AC3E}">
        <p14:creationId xmlns:p14="http://schemas.microsoft.com/office/powerpoint/2010/main" val="128854695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9390</TotalTime>
  <Words>1241</Words>
  <Application>Microsoft Office PowerPoint</Application>
  <PresentationFormat>Widescreen</PresentationFormat>
  <Paragraphs>164</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SimSun</vt:lpstr>
      <vt:lpstr>Aparajita</vt:lpstr>
      <vt:lpstr>Arial</vt:lpstr>
      <vt:lpstr>Calibri</vt:lpstr>
      <vt:lpstr>Mangal</vt:lpstr>
      <vt:lpstr>Tw Cen MT</vt:lpstr>
      <vt:lpstr>Wingdings</vt:lpstr>
      <vt:lpstr>Droplet</vt:lpstr>
      <vt:lpstr>Office 365 Account Management</vt:lpstr>
      <vt:lpstr>My Motivation</vt:lpstr>
      <vt:lpstr>Why Office365</vt:lpstr>
      <vt:lpstr>Pricing &amp; Application “Microsoft Home Office”</vt:lpstr>
      <vt:lpstr>Pricing &amp; Application “Microsoft Business Office”</vt:lpstr>
      <vt:lpstr>Office Perpetual License</vt:lpstr>
      <vt:lpstr>Pricing &amp; Application “Microsoft Enterprise Office”</vt:lpstr>
      <vt:lpstr>Pricing “Project Online” Products</vt:lpstr>
      <vt:lpstr>Pricing “Project Server” Products</vt:lpstr>
      <vt:lpstr>Which “Project” License should I Purchase?</vt:lpstr>
      <vt:lpstr>Registration &amp; Purchase</vt:lpstr>
      <vt:lpstr>Type of Office 365 Account</vt:lpstr>
      <vt:lpstr>Buy or Download Trial Version – Office 365</vt:lpstr>
      <vt:lpstr>Free Trial Download, Try Microsoft Office 365 Products</vt:lpstr>
      <vt:lpstr>Create Office 365 – Home Account</vt:lpstr>
      <vt:lpstr>Create Office 365 – Home Account Cont…</vt:lpstr>
      <vt:lpstr>Create Office 365 – Work &amp; Student Account</vt:lpstr>
      <vt:lpstr>Create Office 365 – Work &amp; Student Account Cont..</vt:lpstr>
      <vt:lpstr>Login into Microsoft Online Account</vt:lpstr>
      <vt:lpstr>Main Screen (Office 365)</vt:lpstr>
      <vt:lpstr>Office 365: Admin</vt:lpstr>
      <vt:lpstr>Office 365: Project</vt:lpstr>
      <vt:lpstr>Office 365: Security &amp; Compliance</vt:lpstr>
      <vt:lpstr>View Account</vt:lpstr>
      <vt:lpstr>Admin</vt:lpstr>
      <vt:lpstr>Users &gt; Add User</vt:lpstr>
      <vt:lpstr>Users &gt; Add User Cont…</vt:lpstr>
      <vt:lpstr>Resources&gt; Site</vt:lpstr>
      <vt:lpstr>Billing &gt; Subscription &gt; Set Auto-Renew Off</vt:lpstr>
      <vt:lpstr>Billing &gt; Bills &amp; Licenses</vt:lpstr>
      <vt:lpstr>Billing&gt; Purchase Services</vt:lpstr>
      <vt:lpstr>Setting &gt; Services &amp; Add-ins</vt:lpstr>
      <vt:lpstr>Setting &gt; Security &amp; Privacy</vt:lpstr>
      <vt:lpstr>Setup &gt; Domain</vt:lpstr>
      <vt:lpstr>Setup &gt; Products Purchased by You</vt:lpstr>
      <vt:lpstr>Health &gt; Service Health</vt:lpstr>
      <vt:lpstr> Project</vt:lpstr>
      <vt:lpstr>My account (View 1- Via portal.office.com)</vt:lpstr>
      <vt:lpstr>Get Started with Project Web App (View 2)</vt:lpstr>
      <vt:lpstr>Project Online Professional Supports</vt:lpstr>
      <vt:lpstr>View Account</vt:lpstr>
      <vt:lpstr>PowerPoint Presentation</vt:lpstr>
      <vt:lpstr>My account</vt:lpstr>
      <vt:lpstr>My account</vt:lpstr>
      <vt:lpstr>My account</vt:lpstr>
      <vt:lpstr>My account</vt:lpstr>
      <vt:lpstr>My account</vt:lpstr>
      <vt:lpstr>My account</vt:lpstr>
      <vt:lpstr>My account</vt:lpstr>
      <vt:lpstr>Security &amp; Compliance</vt:lpstr>
      <vt:lpstr>Security &amp; Compliance</vt:lpstr>
      <vt:lpstr>Protection &gt; Home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Thapliyal</dc:creator>
  <cp:lastModifiedBy>Hari Thapliyal</cp:lastModifiedBy>
  <cp:revision>144</cp:revision>
  <dcterms:created xsi:type="dcterms:W3CDTF">2017-05-12T08:35:42Z</dcterms:created>
  <dcterms:modified xsi:type="dcterms:W3CDTF">2017-05-27T06:28:40Z</dcterms:modified>
</cp:coreProperties>
</file>